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15"/>
  </p:notesMasterIdLst>
  <p:handoutMasterIdLst>
    <p:handoutMasterId r:id="rId16"/>
  </p:handoutMasterIdLst>
  <p:sldIdLst>
    <p:sldId id="271" r:id="rId4"/>
    <p:sldId id="281" r:id="rId5"/>
    <p:sldId id="261" r:id="rId6"/>
    <p:sldId id="276" r:id="rId7"/>
    <p:sldId id="265" r:id="rId8"/>
    <p:sldId id="289" r:id="rId9"/>
    <p:sldId id="298" r:id="rId10"/>
    <p:sldId id="315" r:id="rId11"/>
    <p:sldId id="310" r:id="rId12"/>
    <p:sldId id="314" r:id="rId13"/>
    <p:sldId id="260" r:id="rId14"/>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Williams" initials="TW" lastIdx="1" clrIdx="0">
    <p:extLst>
      <p:ext uri="{19B8F6BF-5375-455C-9EA6-DF929625EA0E}">
        <p15:presenceInfo xmlns:p15="http://schemas.microsoft.com/office/powerpoint/2012/main" userId="76f5ae55f03eb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A4F"/>
    <a:srgbClr val="224A90"/>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94" autoAdjust="0"/>
    <p:restoredTop sz="85781" autoAdjust="0"/>
  </p:normalViewPr>
  <p:slideViewPr>
    <p:cSldViewPr snapToGrid="0">
      <p:cViewPr varScale="1">
        <p:scale>
          <a:sx n="73" d="100"/>
          <a:sy n="73" d="100"/>
        </p:scale>
        <p:origin x="778" y="72"/>
      </p:cViewPr>
      <p:guideLst>
        <p:guide orient="horz" pos="2160"/>
        <p:guide pos="3840"/>
      </p:guideLst>
    </p:cSldViewPr>
  </p:slideViewPr>
  <p:notesTextViewPr>
    <p:cViewPr>
      <p:scale>
        <a:sx n="1" d="1"/>
        <a:sy n="1" d="1"/>
      </p:scale>
      <p:origin x="0" y="0"/>
    </p:cViewPr>
  </p:notesTextViewPr>
  <p:notesViewPr>
    <p:cSldViewPr snapToGrid="0" showGuides="1">
      <p:cViewPr varScale="1">
        <p:scale>
          <a:sx n="83" d="100"/>
          <a:sy n="83" d="100"/>
        </p:scale>
        <p:origin x="499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662CD7-8945-430B-8525-FD12B698D0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FB413FC-DE78-45A4-B05D-35B21A8CC3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028FD5-AB65-421A-9E64-A8DCDB77E4A0}" type="datetimeFigureOut">
              <a:rPr lang="en-US" smtClean="0"/>
              <a:t>12/17/2020</a:t>
            </a:fld>
            <a:endParaRPr lang="en-US"/>
          </a:p>
        </p:txBody>
      </p:sp>
      <p:sp>
        <p:nvSpPr>
          <p:cNvPr id="4" name="Footer Placeholder 3">
            <a:extLst>
              <a:ext uri="{FF2B5EF4-FFF2-40B4-BE49-F238E27FC236}">
                <a16:creationId xmlns:a16="http://schemas.microsoft.com/office/drawing/2014/main" id="{44E2177D-274A-46E1-AA96-CA0ED82753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0BD3611-6525-48A2-ABAB-3ABD0C05A0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4CA550-1E3C-4DE0-AB31-5C0AC35C0C5B}" type="slidenum">
              <a:rPr lang="en-US" smtClean="0"/>
              <a:t>‹#›</a:t>
            </a:fld>
            <a:endParaRPr lang="en-US"/>
          </a:p>
        </p:txBody>
      </p:sp>
    </p:spTree>
    <p:extLst>
      <p:ext uri="{BB962C8B-B14F-4D97-AF65-F5344CB8AC3E}">
        <p14:creationId xmlns:p14="http://schemas.microsoft.com/office/powerpoint/2010/main" val="948765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56C0E-F11A-47D1-B01C-57F6BF79CA80}" type="datetimeFigureOut">
              <a:rPr lang="en-GB" smtClean="0"/>
              <a:t>17/12/2020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5CD8CD-7E48-4123-AC67-10D6EF5E9511}" type="slidenum">
              <a:rPr lang="en-GB" smtClean="0"/>
              <a:t>‹#›</a:t>
            </a:fld>
            <a:endParaRPr lang="en-GB"/>
          </a:p>
        </p:txBody>
      </p:sp>
    </p:spTree>
    <p:extLst>
      <p:ext uri="{BB962C8B-B14F-4D97-AF65-F5344CB8AC3E}">
        <p14:creationId xmlns:p14="http://schemas.microsoft.com/office/powerpoint/2010/main" val="2100379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Ibra was playing for Barcelona and was having issues with the manager Pep Guardiola. He began looking around for a new situation and because he recently left Inter Milan to join Barcelona, he naturally looked to the place he was most familiar, Milan. AC Milan came calling and the combination of vengeance for his old club and familiarity with the players on AC Milan led him to this new club. “I am familiar with Alexandre </a:t>
            </a:r>
            <a:r>
              <a:rPr lang="en-US" sz="1800" b="0" i="0" u="none" strike="noStrike" dirty="0" err="1">
                <a:solidFill>
                  <a:srgbClr val="000000"/>
                </a:solidFill>
                <a:effectLst/>
                <a:latin typeface="Arial" panose="020B0604020202020204" pitchFamily="34" charset="0"/>
              </a:rPr>
              <a:t>Pato</a:t>
            </a:r>
            <a:r>
              <a:rPr lang="en-US" sz="1800" b="0" i="0" u="none" strike="noStrike" dirty="0">
                <a:solidFill>
                  <a:srgbClr val="000000"/>
                </a:solidFill>
                <a:effectLst/>
                <a:latin typeface="Arial" panose="020B0604020202020204" pitchFamily="34" charset="0"/>
              </a:rPr>
              <a:t> and Ronaldinho, we have a fantastic attack. No, it depends on us. I think Milan fans will have fun watching the three of us play at the stadium.” Along with the two players mentioned above, </a:t>
            </a:r>
            <a:r>
              <a:rPr lang="en-US" sz="1800" b="0" i="0" u="none" strike="noStrike" dirty="0" err="1">
                <a:solidFill>
                  <a:srgbClr val="000000"/>
                </a:solidFill>
                <a:effectLst/>
                <a:latin typeface="Arial" panose="020B0604020202020204" pitchFamily="34" charset="0"/>
              </a:rPr>
              <a:t>Ibrahomovic</a:t>
            </a:r>
            <a:r>
              <a:rPr lang="en-US" sz="1800" b="0" i="0" u="none" strike="noStrike" dirty="0">
                <a:solidFill>
                  <a:srgbClr val="000000"/>
                </a:solidFill>
                <a:effectLst/>
                <a:latin typeface="Arial" panose="020B0604020202020204" pitchFamily="34" charset="0"/>
              </a:rPr>
              <a:t> had many connections to AC Milan and it seems his decision was mostly made based on his familiarity with the squad. After a bittersweet reunion and glorious reception by the AC Milan players, the situation couldn’t have been worse. </a:t>
            </a:r>
            <a:r>
              <a:rPr lang="en-US" sz="1800" b="0" i="0" u="none" strike="noStrike" dirty="0" err="1">
                <a:solidFill>
                  <a:srgbClr val="000000"/>
                </a:solidFill>
                <a:effectLst/>
                <a:latin typeface="Arial" panose="020B0604020202020204" pitchFamily="34" charset="0"/>
              </a:rPr>
              <a:t>Ibrahimovic</a:t>
            </a:r>
            <a:r>
              <a:rPr lang="en-US" sz="1800" b="0" i="0" u="none" strike="noStrike" dirty="0">
                <a:solidFill>
                  <a:srgbClr val="000000"/>
                </a:solidFill>
                <a:effectLst/>
                <a:latin typeface="Arial" panose="020B0604020202020204" pitchFamily="34" charset="0"/>
              </a:rPr>
              <a:t> was not the player many of the AC Milan players remembered and he did not truly fit the team in Milan. Just 12 months into his contract AC Milan shipped him out to Paris Saint Germain for less money than they bought him for 12 months prior. “ He has always been the one to decide his destiny, except on this occasion” said the president of AC Milan years later. </a:t>
            </a:r>
            <a:endParaRPr lang="en-GB" dirty="0"/>
          </a:p>
        </p:txBody>
      </p:sp>
      <p:sp>
        <p:nvSpPr>
          <p:cNvPr id="4" name="Slide Number Placeholder 3"/>
          <p:cNvSpPr>
            <a:spLocks noGrp="1"/>
          </p:cNvSpPr>
          <p:nvPr>
            <p:ph type="sldNum" sz="quarter" idx="5"/>
          </p:nvPr>
        </p:nvSpPr>
        <p:spPr/>
        <p:txBody>
          <a:bodyPr/>
          <a:lstStyle/>
          <a:p>
            <a:fld id="{3B5CD8CD-7E48-4123-AC67-10D6EF5E9511}" type="slidenum">
              <a:rPr lang="en-GB" smtClean="0"/>
              <a:t>3</a:t>
            </a:fld>
            <a:endParaRPr lang="en-GB"/>
          </a:p>
        </p:txBody>
      </p:sp>
    </p:spTree>
    <p:extLst>
      <p:ext uri="{BB962C8B-B14F-4D97-AF65-F5344CB8AC3E}">
        <p14:creationId xmlns:p14="http://schemas.microsoft.com/office/powerpoint/2010/main" val="1874080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5CD8CD-7E48-4123-AC67-10D6EF5E9511}" type="slidenum">
              <a:rPr lang="en-GB" smtClean="0"/>
              <a:t>4</a:t>
            </a:fld>
            <a:endParaRPr lang="en-GB"/>
          </a:p>
        </p:txBody>
      </p:sp>
    </p:spTree>
    <p:extLst>
      <p:ext uri="{BB962C8B-B14F-4D97-AF65-F5344CB8AC3E}">
        <p14:creationId xmlns:p14="http://schemas.microsoft.com/office/powerpoint/2010/main" val="1934049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THERE IS!!!</a:t>
            </a:r>
            <a:endParaRPr lang="en-GB" dirty="0"/>
          </a:p>
        </p:txBody>
      </p:sp>
      <p:sp>
        <p:nvSpPr>
          <p:cNvPr id="4" name="Slide Number Placeholder 3"/>
          <p:cNvSpPr>
            <a:spLocks noGrp="1"/>
          </p:cNvSpPr>
          <p:nvPr>
            <p:ph type="sldNum" sz="quarter" idx="5"/>
          </p:nvPr>
        </p:nvSpPr>
        <p:spPr/>
        <p:txBody>
          <a:bodyPr/>
          <a:lstStyle/>
          <a:p>
            <a:fld id="{3B5CD8CD-7E48-4123-AC67-10D6EF5E9511}" type="slidenum">
              <a:rPr lang="en-GB" smtClean="0"/>
              <a:t>6</a:t>
            </a:fld>
            <a:endParaRPr lang="en-GB"/>
          </a:p>
        </p:txBody>
      </p:sp>
    </p:spTree>
    <p:extLst>
      <p:ext uri="{BB962C8B-B14F-4D97-AF65-F5344CB8AC3E}">
        <p14:creationId xmlns:p14="http://schemas.microsoft.com/office/powerpoint/2010/main" val="925553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AFFECT ON PERFORMANCE</a:t>
            </a:r>
            <a:endParaRPr lang="en-GB" dirty="0"/>
          </a:p>
        </p:txBody>
      </p:sp>
      <p:sp>
        <p:nvSpPr>
          <p:cNvPr id="4" name="Slide Number Placeholder 3"/>
          <p:cNvSpPr>
            <a:spLocks noGrp="1"/>
          </p:cNvSpPr>
          <p:nvPr>
            <p:ph type="sldNum" sz="quarter" idx="5"/>
          </p:nvPr>
        </p:nvSpPr>
        <p:spPr/>
        <p:txBody>
          <a:bodyPr/>
          <a:lstStyle/>
          <a:p>
            <a:fld id="{3B5CD8CD-7E48-4123-AC67-10D6EF5E9511}" type="slidenum">
              <a:rPr lang="en-GB" smtClean="0"/>
              <a:t>7</a:t>
            </a:fld>
            <a:endParaRPr lang="en-GB"/>
          </a:p>
        </p:txBody>
      </p:sp>
    </p:spTree>
    <p:extLst>
      <p:ext uri="{BB962C8B-B14F-4D97-AF65-F5344CB8AC3E}">
        <p14:creationId xmlns:p14="http://schemas.microsoft.com/office/powerpoint/2010/main" val="222684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AFFECT ON PERFORMANCE</a:t>
            </a:r>
            <a:endParaRPr lang="en-GB" dirty="0"/>
          </a:p>
        </p:txBody>
      </p:sp>
      <p:sp>
        <p:nvSpPr>
          <p:cNvPr id="4" name="Slide Number Placeholder 3"/>
          <p:cNvSpPr>
            <a:spLocks noGrp="1"/>
          </p:cNvSpPr>
          <p:nvPr>
            <p:ph type="sldNum" sz="quarter" idx="5"/>
          </p:nvPr>
        </p:nvSpPr>
        <p:spPr/>
        <p:txBody>
          <a:bodyPr/>
          <a:lstStyle/>
          <a:p>
            <a:fld id="{3B5CD8CD-7E48-4123-AC67-10D6EF5E9511}" type="slidenum">
              <a:rPr lang="en-GB" smtClean="0"/>
              <a:t>8</a:t>
            </a:fld>
            <a:endParaRPr lang="en-GB"/>
          </a:p>
        </p:txBody>
      </p:sp>
    </p:spTree>
    <p:extLst>
      <p:ext uri="{BB962C8B-B14F-4D97-AF65-F5344CB8AC3E}">
        <p14:creationId xmlns:p14="http://schemas.microsoft.com/office/powerpoint/2010/main" val="408685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Situations where there is a high degree of homophily typically end up causing regression in a player’s performance or value. This can be based on:</a:t>
            </a:r>
          </a:p>
          <a:p>
            <a:pPr marL="285750" indent="-285750">
              <a:buFontTx/>
              <a:buChar char="-"/>
            </a:pPr>
            <a:r>
              <a:rPr lang="en-US" dirty="0"/>
              <a:t>Lack of emphasis on football strategy during the deal</a:t>
            </a:r>
          </a:p>
          <a:p>
            <a:pPr marL="285750" indent="-285750">
              <a:buFontTx/>
              <a:buChar char="-"/>
            </a:pPr>
            <a:r>
              <a:rPr lang="en-US" dirty="0"/>
              <a:t>Unrealistic expectations set by either the player or the organization</a:t>
            </a:r>
          </a:p>
          <a:p>
            <a:pPr marL="285750" indent="-285750">
              <a:buFontTx/>
              <a:buChar char="-"/>
            </a:pPr>
            <a:r>
              <a:rPr lang="en-US" dirty="0"/>
              <a:t>Overlooking of a potential issue by either party during the transaction because of the distraction of familiarity</a:t>
            </a:r>
          </a:p>
          <a:p>
            <a:pPr marL="285750" indent="-285750">
              <a:buFontTx/>
              <a:buChar char="-"/>
            </a:pPr>
            <a:r>
              <a:rPr lang="en-US" dirty="0"/>
              <a:t>To much focus on relationships and not enough on football</a:t>
            </a:r>
          </a:p>
          <a:p>
            <a:pPr marL="285750" indent="-285750">
              <a:buFontTx/>
              <a:buChar char="-"/>
            </a:pPr>
            <a:r>
              <a:rPr lang="en-US" dirty="0"/>
              <a:t>Overlooking the fit of the player on the current squad</a:t>
            </a:r>
            <a:endParaRPr lang="en-GB" dirty="0"/>
          </a:p>
          <a:p>
            <a:endParaRPr lang="en-US" dirty="0"/>
          </a:p>
        </p:txBody>
      </p:sp>
      <p:sp>
        <p:nvSpPr>
          <p:cNvPr id="4" name="Slide Number Placeholder 3"/>
          <p:cNvSpPr>
            <a:spLocks noGrp="1"/>
          </p:cNvSpPr>
          <p:nvPr>
            <p:ph type="sldNum" sz="quarter" idx="5"/>
          </p:nvPr>
        </p:nvSpPr>
        <p:spPr/>
        <p:txBody>
          <a:bodyPr/>
          <a:lstStyle/>
          <a:p>
            <a:fld id="{3B5CD8CD-7E48-4123-AC67-10D6EF5E9511}" type="slidenum">
              <a:rPr lang="en-GB" smtClean="0"/>
              <a:t>10</a:t>
            </a:fld>
            <a:endParaRPr lang="en-GB"/>
          </a:p>
        </p:txBody>
      </p:sp>
    </p:spTree>
    <p:extLst>
      <p:ext uri="{BB962C8B-B14F-4D97-AF65-F5344CB8AC3E}">
        <p14:creationId xmlns:p14="http://schemas.microsoft.com/office/powerpoint/2010/main" val="7674482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97C212F7-184D-4A49-A276-228D2606CDAA}"/>
              </a:ext>
            </a:extLst>
          </p:cNvPr>
          <p:cNvSpPr/>
          <p:nvPr userDrawn="1"/>
        </p:nvSpPr>
        <p:spPr>
          <a:xfrm rot="2710283">
            <a:off x="3230156" y="-3604334"/>
            <a:ext cx="5188206" cy="13481605"/>
          </a:xfrm>
          <a:custGeom>
            <a:avLst/>
            <a:gdLst>
              <a:gd name="connsiteX0" fmla="*/ 4872276 w 5188206"/>
              <a:gd name="connsiteY0" fmla="*/ 0 h 13481605"/>
              <a:gd name="connsiteX1" fmla="*/ 5188206 w 5188206"/>
              <a:gd name="connsiteY1" fmla="*/ 314046 h 13481605"/>
              <a:gd name="connsiteX2" fmla="*/ 5188206 w 5188206"/>
              <a:gd name="connsiteY2" fmla="*/ 9409991 h 13481605"/>
              <a:gd name="connsiteX3" fmla="*/ 1140878 w 5188206"/>
              <a:gd name="connsiteY3" fmla="*/ 13481605 h 13481605"/>
              <a:gd name="connsiteX4" fmla="*/ 0 w 5188206"/>
              <a:gd name="connsiteY4" fmla="*/ 12347532 h 13481605"/>
              <a:gd name="connsiteX5" fmla="*/ 1 w 5188206"/>
              <a:gd name="connsiteY5" fmla="*/ 4901511 h 1348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8206" h="13481605">
                <a:moveTo>
                  <a:pt x="4872276" y="0"/>
                </a:moveTo>
                <a:lnTo>
                  <a:pt x="5188206" y="314046"/>
                </a:lnTo>
                <a:lnTo>
                  <a:pt x="5188206" y="9409991"/>
                </a:lnTo>
                <a:lnTo>
                  <a:pt x="1140878" y="13481605"/>
                </a:lnTo>
                <a:lnTo>
                  <a:pt x="0" y="12347532"/>
                </a:lnTo>
                <a:lnTo>
                  <a:pt x="1" y="4901511"/>
                </a:lnTo>
                <a:close/>
              </a:path>
            </a:pathLst>
          </a:cu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06C027D-380B-4189-ADCD-4C61FF036C00}"/>
              </a:ext>
            </a:extLst>
          </p:cNvPr>
          <p:cNvPicPr>
            <a:picLocks noChangeAspect="1"/>
          </p:cNvPicPr>
          <p:nvPr userDrawn="1"/>
        </p:nvPicPr>
        <p:blipFill rotWithShape="1">
          <a:blip r:embed="rId2">
            <a:alphaModFix amt="29000"/>
            <a:extLst>
              <a:ext uri="{28A0092B-C50C-407E-A947-70E740481C1C}">
                <a14:useLocalDpi xmlns:a14="http://schemas.microsoft.com/office/drawing/2010/main" val="0"/>
              </a:ext>
            </a:extLst>
          </a:blip>
          <a:srcRect l="25587" t="29014" r="22468" b="1915"/>
          <a:stretch/>
        </p:blipFill>
        <p:spPr>
          <a:xfrm>
            <a:off x="7291761" y="1"/>
            <a:ext cx="4900239" cy="6858000"/>
          </a:xfrm>
          <a:prstGeom prst="rect">
            <a:avLst/>
          </a:prstGeom>
        </p:spPr>
      </p:pic>
      <p:pic>
        <p:nvPicPr>
          <p:cNvPr id="3" name="Picture 2">
            <a:extLst>
              <a:ext uri="{FF2B5EF4-FFF2-40B4-BE49-F238E27FC236}">
                <a16:creationId xmlns:a16="http://schemas.microsoft.com/office/drawing/2014/main" id="{CA200259-84FB-42E8-BC41-9E22E38BFFB8}"/>
              </a:ext>
            </a:extLst>
          </p:cNvPr>
          <p:cNvPicPr>
            <a:picLocks noChangeAspect="1"/>
          </p:cNvPicPr>
          <p:nvPr userDrawn="1"/>
        </p:nvPicPr>
        <p:blipFill rotWithShape="1">
          <a:blip r:embed="rId2">
            <a:alphaModFix amt="29000"/>
            <a:extLst>
              <a:ext uri="{28A0092B-C50C-407E-A947-70E740481C1C}">
                <a14:useLocalDpi xmlns:a14="http://schemas.microsoft.com/office/drawing/2010/main" val="0"/>
              </a:ext>
            </a:extLst>
          </a:blip>
          <a:srcRect l="59969" t="27510"/>
          <a:stretch/>
        </p:blipFill>
        <p:spPr>
          <a:xfrm>
            <a:off x="-147" y="0"/>
            <a:ext cx="3611440" cy="6904883"/>
          </a:xfrm>
          <a:prstGeom prst="rect">
            <a:avLst/>
          </a:prstGeom>
        </p:spPr>
      </p:pic>
      <p:sp>
        <p:nvSpPr>
          <p:cNvPr id="4" name="Freeform: Shape 3">
            <a:extLst>
              <a:ext uri="{FF2B5EF4-FFF2-40B4-BE49-F238E27FC236}">
                <a16:creationId xmlns:a16="http://schemas.microsoft.com/office/drawing/2014/main" id="{0363273D-08D0-4F61-9C43-8F313C85A4FB}"/>
              </a:ext>
            </a:extLst>
          </p:cNvPr>
          <p:cNvSpPr/>
          <p:nvPr userDrawn="1"/>
        </p:nvSpPr>
        <p:spPr>
          <a:xfrm rot="18917560">
            <a:off x="6757340" y="5310244"/>
            <a:ext cx="2184922" cy="719634"/>
          </a:xfrm>
          <a:custGeom>
            <a:avLst/>
            <a:gdLst>
              <a:gd name="connsiteX0" fmla="*/ 212221 w 2598991"/>
              <a:gd name="connsiteY0" fmla="*/ 705872 h 856013"/>
              <a:gd name="connsiteX1" fmla="*/ 212221 w 2598991"/>
              <a:gd name="connsiteY1" fmla="*/ 705873 h 856013"/>
              <a:gd name="connsiteX2" fmla="*/ 212221 w 2598991"/>
              <a:gd name="connsiteY2" fmla="*/ 705873 h 856013"/>
              <a:gd name="connsiteX3" fmla="*/ 0 w 2598991"/>
              <a:gd name="connsiteY3" fmla="*/ 150139 h 856013"/>
              <a:gd name="connsiteX4" fmla="*/ 0 w 2598991"/>
              <a:gd name="connsiteY4" fmla="*/ 150139 h 856013"/>
              <a:gd name="connsiteX5" fmla="*/ 0 w 2598991"/>
              <a:gd name="connsiteY5" fmla="*/ 150140 h 856013"/>
              <a:gd name="connsiteX6" fmla="*/ 150140 w 2598991"/>
              <a:gd name="connsiteY6" fmla="*/ 0 h 856013"/>
              <a:gd name="connsiteX7" fmla="*/ 1824103 w 2598991"/>
              <a:gd name="connsiteY7" fmla="*/ 0 h 856013"/>
              <a:gd name="connsiteX8" fmla="*/ 1974243 w 2598991"/>
              <a:gd name="connsiteY8" fmla="*/ 150140 h 856013"/>
              <a:gd name="connsiteX9" fmla="*/ 1974242 w 2598991"/>
              <a:gd name="connsiteY9" fmla="*/ 150140 h 856013"/>
              <a:gd name="connsiteX10" fmla="*/ 1930267 w 2598991"/>
              <a:gd name="connsiteY10" fmla="*/ 256305 h 856013"/>
              <a:gd name="connsiteX11" fmla="*/ 1894334 w 2598991"/>
              <a:gd name="connsiteY11" fmla="*/ 280532 h 856013"/>
              <a:gd name="connsiteX12" fmla="*/ 2457031 w 2598991"/>
              <a:gd name="connsiteY12" fmla="*/ 280532 h 856013"/>
              <a:gd name="connsiteX13" fmla="*/ 2598991 w 2598991"/>
              <a:gd name="connsiteY13" fmla="*/ 422492 h 856013"/>
              <a:gd name="connsiteX14" fmla="*/ 2598990 w 2598991"/>
              <a:gd name="connsiteY14" fmla="*/ 422492 h 856013"/>
              <a:gd name="connsiteX15" fmla="*/ 2457030 w 2598991"/>
              <a:gd name="connsiteY15" fmla="*/ 564452 h 856013"/>
              <a:gd name="connsiteX16" fmla="*/ 2079510 w 2598991"/>
              <a:gd name="connsiteY16" fmla="*/ 564452 h 856013"/>
              <a:gd name="connsiteX17" fmla="*/ 2094765 w 2598991"/>
              <a:gd name="connsiteY17" fmla="*/ 567532 h 856013"/>
              <a:gd name="connsiteX18" fmla="*/ 2186464 w 2598991"/>
              <a:gd name="connsiteY18" fmla="*/ 705873 h 856013"/>
              <a:gd name="connsiteX19" fmla="*/ 2186463 w 2598991"/>
              <a:gd name="connsiteY19" fmla="*/ 705873 h 856013"/>
              <a:gd name="connsiteX20" fmla="*/ 2036323 w 2598991"/>
              <a:gd name="connsiteY20" fmla="*/ 856013 h 856013"/>
              <a:gd name="connsiteX21" fmla="*/ 362361 w 2598991"/>
              <a:gd name="connsiteY21" fmla="*/ 856012 h 856013"/>
              <a:gd name="connsiteX22" fmla="*/ 224020 w 2598991"/>
              <a:gd name="connsiteY22" fmla="*/ 764313 h 856013"/>
              <a:gd name="connsiteX23" fmla="*/ 212221 w 2598991"/>
              <a:gd name="connsiteY23" fmla="*/ 705873 h 856013"/>
              <a:gd name="connsiteX24" fmla="*/ 224020 w 2598991"/>
              <a:gd name="connsiteY24" fmla="*/ 647432 h 856013"/>
              <a:gd name="connsiteX25" fmla="*/ 362361 w 2598991"/>
              <a:gd name="connsiteY25" fmla="*/ 555733 h 856013"/>
              <a:gd name="connsiteX26" fmla="*/ 469765 w 2598991"/>
              <a:gd name="connsiteY26" fmla="*/ 555733 h 856013"/>
              <a:gd name="connsiteX27" fmla="*/ 480117 w 2598991"/>
              <a:gd name="connsiteY27" fmla="*/ 553643 h 856013"/>
              <a:gd name="connsiteX28" fmla="*/ 566820 w 2598991"/>
              <a:gd name="connsiteY28" fmla="*/ 422839 h 856013"/>
              <a:gd name="connsiteX29" fmla="*/ 566821 w 2598991"/>
              <a:gd name="connsiteY29" fmla="*/ 422839 h 856013"/>
              <a:gd name="connsiteX30" fmla="*/ 515161 w 2598991"/>
              <a:gd name="connsiteY30" fmla="*/ 313296 h 856013"/>
              <a:gd name="connsiteX31" fmla="*/ 493706 w 2598991"/>
              <a:gd name="connsiteY31" fmla="*/ 300279 h 856013"/>
              <a:gd name="connsiteX32" fmla="*/ 150140 w 2598991"/>
              <a:gd name="connsiteY32" fmla="*/ 300279 h 856013"/>
              <a:gd name="connsiteX33" fmla="*/ 11799 w 2598991"/>
              <a:gd name="connsiteY33" fmla="*/ 208580 h 856013"/>
              <a:gd name="connsiteX34" fmla="*/ 0 w 2598991"/>
              <a:gd name="connsiteY34" fmla="*/ 150139 h 856013"/>
              <a:gd name="connsiteX35" fmla="*/ 11799 w 2598991"/>
              <a:gd name="connsiteY35" fmla="*/ 91699 h 856013"/>
              <a:gd name="connsiteX36" fmla="*/ 150140 w 2598991"/>
              <a:gd name="connsiteY36" fmla="*/ 0 h 85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8991" h="856013">
                <a:moveTo>
                  <a:pt x="212221" y="705872"/>
                </a:moveTo>
                <a:lnTo>
                  <a:pt x="212221" y="705873"/>
                </a:lnTo>
                <a:lnTo>
                  <a:pt x="212221" y="705873"/>
                </a:lnTo>
                <a:close/>
                <a:moveTo>
                  <a:pt x="0" y="150139"/>
                </a:moveTo>
                <a:lnTo>
                  <a:pt x="0" y="150139"/>
                </a:lnTo>
                <a:lnTo>
                  <a:pt x="0" y="150140"/>
                </a:lnTo>
                <a:close/>
                <a:moveTo>
                  <a:pt x="150140" y="0"/>
                </a:moveTo>
                <a:lnTo>
                  <a:pt x="1824103" y="0"/>
                </a:lnTo>
                <a:cubicBezTo>
                  <a:pt x="1907023" y="0"/>
                  <a:pt x="1974243" y="67220"/>
                  <a:pt x="1974243" y="150140"/>
                </a:cubicBezTo>
                <a:lnTo>
                  <a:pt x="1974242" y="150140"/>
                </a:lnTo>
                <a:cubicBezTo>
                  <a:pt x="1974242" y="191600"/>
                  <a:pt x="1957437" y="229135"/>
                  <a:pt x="1930267" y="256305"/>
                </a:cubicBezTo>
                <a:lnTo>
                  <a:pt x="1894334" y="280532"/>
                </a:lnTo>
                <a:lnTo>
                  <a:pt x="2457031" y="280532"/>
                </a:lnTo>
                <a:cubicBezTo>
                  <a:pt x="2535433" y="280532"/>
                  <a:pt x="2598991" y="344090"/>
                  <a:pt x="2598991" y="422492"/>
                </a:cubicBezTo>
                <a:lnTo>
                  <a:pt x="2598990" y="422492"/>
                </a:lnTo>
                <a:cubicBezTo>
                  <a:pt x="2598990" y="500894"/>
                  <a:pt x="2535432" y="564452"/>
                  <a:pt x="2457030" y="564452"/>
                </a:cubicBezTo>
                <a:lnTo>
                  <a:pt x="2079510" y="564452"/>
                </a:lnTo>
                <a:lnTo>
                  <a:pt x="2094765" y="567532"/>
                </a:lnTo>
                <a:cubicBezTo>
                  <a:pt x="2148653" y="590324"/>
                  <a:pt x="2186464" y="643683"/>
                  <a:pt x="2186464" y="705873"/>
                </a:cubicBezTo>
                <a:lnTo>
                  <a:pt x="2186463" y="705873"/>
                </a:lnTo>
                <a:cubicBezTo>
                  <a:pt x="2186463" y="788793"/>
                  <a:pt x="2119243" y="856013"/>
                  <a:pt x="2036323" y="856013"/>
                </a:cubicBezTo>
                <a:lnTo>
                  <a:pt x="362361" y="856012"/>
                </a:lnTo>
                <a:cubicBezTo>
                  <a:pt x="300171" y="856012"/>
                  <a:pt x="246812" y="818201"/>
                  <a:pt x="224020" y="764313"/>
                </a:cubicBezTo>
                <a:lnTo>
                  <a:pt x="212221" y="705873"/>
                </a:lnTo>
                <a:lnTo>
                  <a:pt x="224020" y="647432"/>
                </a:lnTo>
                <a:cubicBezTo>
                  <a:pt x="246812" y="593544"/>
                  <a:pt x="300171" y="555733"/>
                  <a:pt x="362361" y="555733"/>
                </a:cubicBezTo>
                <a:lnTo>
                  <a:pt x="469765" y="555733"/>
                </a:lnTo>
                <a:lnTo>
                  <a:pt x="480117" y="553643"/>
                </a:lnTo>
                <a:cubicBezTo>
                  <a:pt x="531069" y="532092"/>
                  <a:pt x="566820" y="481641"/>
                  <a:pt x="566820" y="422839"/>
                </a:cubicBezTo>
                <a:lnTo>
                  <a:pt x="566821" y="422839"/>
                </a:lnTo>
                <a:cubicBezTo>
                  <a:pt x="566821" y="378738"/>
                  <a:pt x="546711" y="339334"/>
                  <a:pt x="515161" y="313296"/>
                </a:cubicBezTo>
                <a:lnTo>
                  <a:pt x="493706" y="300279"/>
                </a:lnTo>
                <a:lnTo>
                  <a:pt x="150140" y="300279"/>
                </a:lnTo>
                <a:cubicBezTo>
                  <a:pt x="87950" y="300279"/>
                  <a:pt x="34591" y="262468"/>
                  <a:pt x="11799" y="208580"/>
                </a:cubicBezTo>
                <a:lnTo>
                  <a:pt x="0" y="150139"/>
                </a:lnTo>
                <a:lnTo>
                  <a:pt x="11799" y="91699"/>
                </a:lnTo>
                <a:cubicBezTo>
                  <a:pt x="34591" y="37811"/>
                  <a:pt x="87950" y="0"/>
                  <a:pt x="150140" y="0"/>
                </a:cubicBez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8F144AE0-43B5-4072-B84A-2621F7237F1E}"/>
              </a:ext>
            </a:extLst>
          </p:cNvPr>
          <p:cNvSpPr/>
          <p:nvPr userDrawn="1"/>
        </p:nvSpPr>
        <p:spPr>
          <a:xfrm rot="18917560">
            <a:off x="2315319" y="657619"/>
            <a:ext cx="2184922" cy="719634"/>
          </a:xfrm>
          <a:custGeom>
            <a:avLst/>
            <a:gdLst>
              <a:gd name="connsiteX0" fmla="*/ 212221 w 2598991"/>
              <a:gd name="connsiteY0" fmla="*/ 705872 h 856013"/>
              <a:gd name="connsiteX1" fmla="*/ 212221 w 2598991"/>
              <a:gd name="connsiteY1" fmla="*/ 705873 h 856013"/>
              <a:gd name="connsiteX2" fmla="*/ 212221 w 2598991"/>
              <a:gd name="connsiteY2" fmla="*/ 705873 h 856013"/>
              <a:gd name="connsiteX3" fmla="*/ 0 w 2598991"/>
              <a:gd name="connsiteY3" fmla="*/ 150139 h 856013"/>
              <a:gd name="connsiteX4" fmla="*/ 0 w 2598991"/>
              <a:gd name="connsiteY4" fmla="*/ 150139 h 856013"/>
              <a:gd name="connsiteX5" fmla="*/ 0 w 2598991"/>
              <a:gd name="connsiteY5" fmla="*/ 150140 h 856013"/>
              <a:gd name="connsiteX6" fmla="*/ 150140 w 2598991"/>
              <a:gd name="connsiteY6" fmla="*/ 0 h 856013"/>
              <a:gd name="connsiteX7" fmla="*/ 1824103 w 2598991"/>
              <a:gd name="connsiteY7" fmla="*/ 0 h 856013"/>
              <a:gd name="connsiteX8" fmla="*/ 1974243 w 2598991"/>
              <a:gd name="connsiteY8" fmla="*/ 150140 h 856013"/>
              <a:gd name="connsiteX9" fmla="*/ 1974242 w 2598991"/>
              <a:gd name="connsiteY9" fmla="*/ 150140 h 856013"/>
              <a:gd name="connsiteX10" fmla="*/ 1930267 w 2598991"/>
              <a:gd name="connsiteY10" fmla="*/ 256305 h 856013"/>
              <a:gd name="connsiteX11" fmla="*/ 1894334 w 2598991"/>
              <a:gd name="connsiteY11" fmla="*/ 280532 h 856013"/>
              <a:gd name="connsiteX12" fmla="*/ 2457031 w 2598991"/>
              <a:gd name="connsiteY12" fmla="*/ 280532 h 856013"/>
              <a:gd name="connsiteX13" fmla="*/ 2598991 w 2598991"/>
              <a:gd name="connsiteY13" fmla="*/ 422492 h 856013"/>
              <a:gd name="connsiteX14" fmla="*/ 2598990 w 2598991"/>
              <a:gd name="connsiteY14" fmla="*/ 422492 h 856013"/>
              <a:gd name="connsiteX15" fmla="*/ 2457030 w 2598991"/>
              <a:gd name="connsiteY15" fmla="*/ 564452 h 856013"/>
              <a:gd name="connsiteX16" fmla="*/ 2079510 w 2598991"/>
              <a:gd name="connsiteY16" fmla="*/ 564452 h 856013"/>
              <a:gd name="connsiteX17" fmla="*/ 2094765 w 2598991"/>
              <a:gd name="connsiteY17" fmla="*/ 567532 h 856013"/>
              <a:gd name="connsiteX18" fmla="*/ 2186464 w 2598991"/>
              <a:gd name="connsiteY18" fmla="*/ 705873 h 856013"/>
              <a:gd name="connsiteX19" fmla="*/ 2186463 w 2598991"/>
              <a:gd name="connsiteY19" fmla="*/ 705873 h 856013"/>
              <a:gd name="connsiteX20" fmla="*/ 2036323 w 2598991"/>
              <a:gd name="connsiteY20" fmla="*/ 856013 h 856013"/>
              <a:gd name="connsiteX21" fmla="*/ 362361 w 2598991"/>
              <a:gd name="connsiteY21" fmla="*/ 856012 h 856013"/>
              <a:gd name="connsiteX22" fmla="*/ 224020 w 2598991"/>
              <a:gd name="connsiteY22" fmla="*/ 764313 h 856013"/>
              <a:gd name="connsiteX23" fmla="*/ 212221 w 2598991"/>
              <a:gd name="connsiteY23" fmla="*/ 705873 h 856013"/>
              <a:gd name="connsiteX24" fmla="*/ 224020 w 2598991"/>
              <a:gd name="connsiteY24" fmla="*/ 647432 h 856013"/>
              <a:gd name="connsiteX25" fmla="*/ 362361 w 2598991"/>
              <a:gd name="connsiteY25" fmla="*/ 555733 h 856013"/>
              <a:gd name="connsiteX26" fmla="*/ 469765 w 2598991"/>
              <a:gd name="connsiteY26" fmla="*/ 555733 h 856013"/>
              <a:gd name="connsiteX27" fmla="*/ 480117 w 2598991"/>
              <a:gd name="connsiteY27" fmla="*/ 553643 h 856013"/>
              <a:gd name="connsiteX28" fmla="*/ 566820 w 2598991"/>
              <a:gd name="connsiteY28" fmla="*/ 422839 h 856013"/>
              <a:gd name="connsiteX29" fmla="*/ 566821 w 2598991"/>
              <a:gd name="connsiteY29" fmla="*/ 422839 h 856013"/>
              <a:gd name="connsiteX30" fmla="*/ 515161 w 2598991"/>
              <a:gd name="connsiteY30" fmla="*/ 313296 h 856013"/>
              <a:gd name="connsiteX31" fmla="*/ 493706 w 2598991"/>
              <a:gd name="connsiteY31" fmla="*/ 300279 h 856013"/>
              <a:gd name="connsiteX32" fmla="*/ 150140 w 2598991"/>
              <a:gd name="connsiteY32" fmla="*/ 300279 h 856013"/>
              <a:gd name="connsiteX33" fmla="*/ 11799 w 2598991"/>
              <a:gd name="connsiteY33" fmla="*/ 208580 h 856013"/>
              <a:gd name="connsiteX34" fmla="*/ 0 w 2598991"/>
              <a:gd name="connsiteY34" fmla="*/ 150139 h 856013"/>
              <a:gd name="connsiteX35" fmla="*/ 11799 w 2598991"/>
              <a:gd name="connsiteY35" fmla="*/ 91699 h 856013"/>
              <a:gd name="connsiteX36" fmla="*/ 150140 w 2598991"/>
              <a:gd name="connsiteY36" fmla="*/ 0 h 85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8991" h="856013">
                <a:moveTo>
                  <a:pt x="212221" y="705872"/>
                </a:moveTo>
                <a:lnTo>
                  <a:pt x="212221" y="705873"/>
                </a:lnTo>
                <a:lnTo>
                  <a:pt x="212221" y="705873"/>
                </a:lnTo>
                <a:close/>
                <a:moveTo>
                  <a:pt x="0" y="150139"/>
                </a:moveTo>
                <a:lnTo>
                  <a:pt x="0" y="150139"/>
                </a:lnTo>
                <a:lnTo>
                  <a:pt x="0" y="150140"/>
                </a:lnTo>
                <a:close/>
                <a:moveTo>
                  <a:pt x="150140" y="0"/>
                </a:moveTo>
                <a:lnTo>
                  <a:pt x="1824103" y="0"/>
                </a:lnTo>
                <a:cubicBezTo>
                  <a:pt x="1907023" y="0"/>
                  <a:pt x="1974243" y="67220"/>
                  <a:pt x="1974243" y="150140"/>
                </a:cubicBezTo>
                <a:lnTo>
                  <a:pt x="1974242" y="150140"/>
                </a:lnTo>
                <a:cubicBezTo>
                  <a:pt x="1974242" y="191600"/>
                  <a:pt x="1957437" y="229135"/>
                  <a:pt x="1930267" y="256305"/>
                </a:cubicBezTo>
                <a:lnTo>
                  <a:pt x="1894334" y="280532"/>
                </a:lnTo>
                <a:lnTo>
                  <a:pt x="2457031" y="280532"/>
                </a:lnTo>
                <a:cubicBezTo>
                  <a:pt x="2535433" y="280532"/>
                  <a:pt x="2598991" y="344090"/>
                  <a:pt x="2598991" y="422492"/>
                </a:cubicBezTo>
                <a:lnTo>
                  <a:pt x="2598990" y="422492"/>
                </a:lnTo>
                <a:cubicBezTo>
                  <a:pt x="2598990" y="500894"/>
                  <a:pt x="2535432" y="564452"/>
                  <a:pt x="2457030" y="564452"/>
                </a:cubicBezTo>
                <a:lnTo>
                  <a:pt x="2079510" y="564452"/>
                </a:lnTo>
                <a:lnTo>
                  <a:pt x="2094765" y="567532"/>
                </a:lnTo>
                <a:cubicBezTo>
                  <a:pt x="2148653" y="590324"/>
                  <a:pt x="2186464" y="643683"/>
                  <a:pt x="2186464" y="705873"/>
                </a:cubicBezTo>
                <a:lnTo>
                  <a:pt x="2186463" y="705873"/>
                </a:lnTo>
                <a:cubicBezTo>
                  <a:pt x="2186463" y="788793"/>
                  <a:pt x="2119243" y="856013"/>
                  <a:pt x="2036323" y="856013"/>
                </a:cubicBezTo>
                <a:lnTo>
                  <a:pt x="362361" y="856012"/>
                </a:lnTo>
                <a:cubicBezTo>
                  <a:pt x="300171" y="856012"/>
                  <a:pt x="246812" y="818201"/>
                  <a:pt x="224020" y="764313"/>
                </a:cubicBezTo>
                <a:lnTo>
                  <a:pt x="212221" y="705873"/>
                </a:lnTo>
                <a:lnTo>
                  <a:pt x="224020" y="647432"/>
                </a:lnTo>
                <a:cubicBezTo>
                  <a:pt x="246812" y="593544"/>
                  <a:pt x="300171" y="555733"/>
                  <a:pt x="362361" y="555733"/>
                </a:cubicBezTo>
                <a:lnTo>
                  <a:pt x="469765" y="555733"/>
                </a:lnTo>
                <a:lnTo>
                  <a:pt x="480117" y="553643"/>
                </a:lnTo>
                <a:cubicBezTo>
                  <a:pt x="531069" y="532092"/>
                  <a:pt x="566820" y="481641"/>
                  <a:pt x="566820" y="422839"/>
                </a:cubicBezTo>
                <a:lnTo>
                  <a:pt x="566821" y="422839"/>
                </a:lnTo>
                <a:cubicBezTo>
                  <a:pt x="566821" y="378738"/>
                  <a:pt x="546711" y="339334"/>
                  <a:pt x="515161" y="313296"/>
                </a:cubicBezTo>
                <a:lnTo>
                  <a:pt x="493706" y="300279"/>
                </a:lnTo>
                <a:lnTo>
                  <a:pt x="150140" y="300279"/>
                </a:lnTo>
                <a:cubicBezTo>
                  <a:pt x="87950" y="300279"/>
                  <a:pt x="34591" y="262468"/>
                  <a:pt x="11799" y="208580"/>
                </a:cubicBezTo>
                <a:lnTo>
                  <a:pt x="0" y="150139"/>
                </a:lnTo>
                <a:lnTo>
                  <a:pt x="11799" y="91699"/>
                </a:lnTo>
                <a:cubicBezTo>
                  <a:pt x="34591" y="37811"/>
                  <a:pt x="87950" y="0"/>
                  <a:pt x="150140" y="0"/>
                </a:cubicBez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F73E14A-31CD-46CC-9655-417F344E964D}"/>
              </a:ext>
            </a:extLst>
          </p:cNvPr>
          <p:cNvSpPr/>
          <p:nvPr userDrawn="1"/>
        </p:nvSpPr>
        <p:spPr>
          <a:xfrm rot="18900000">
            <a:off x="3249095" y="3545172"/>
            <a:ext cx="898779" cy="18823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B359B05-6AC3-460B-AADD-EF4FE88E5E15}"/>
              </a:ext>
            </a:extLst>
          </p:cNvPr>
          <p:cNvSpPr/>
          <p:nvPr userDrawn="1"/>
        </p:nvSpPr>
        <p:spPr>
          <a:xfrm rot="18900000">
            <a:off x="3933047" y="3402148"/>
            <a:ext cx="471088" cy="9866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01AE4C7D-0581-4EF7-B01A-57774F1B5217}"/>
              </a:ext>
            </a:extLst>
          </p:cNvPr>
          <p:cNvSpPr/>
          <p:nvPr userDrawn="1"/>
        </p:nvSpPr>
        <p:spPr>
          <a:xfrm>
            <a:off x="8690530" y="3132960"/>
            <a:ext cx="296040" cy="296040"/>
          </a:xfrm>
          <a:prstGeom prst="plus">
            <a:avLst>
              <a:gd name="adj" fmla="val 437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a:extLst>
              <a:ext uri="{FF2B5EF4-FFF2-40B4-BE49-F238E27FC236}">
                <a16:creationId xmlns:a16="http://schemas.microsoft.com/office/drawing/2014/main" id="{E15BDB5E-8F00-405C-BB7A-30DEF75B5163}"/>
              </a:ext>
            </a:extLst>
          </p:cNvPr>
          <p:cNvSpPr/>
          <p:nvPr userDrawn="1"/>
        </p:nvSpPr>
        <p:spPr>
          <a:xfrm rot="1642289">
            <a:off x="1982541" y="4138539"/>
            <a:ext cx="296040" cy="296040"/>
          </a:xfrm>
          <a:prstGeom prst="plus">
            <a:avLst>
              <a:gd name="adj" fmla="val 437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DEAC9489-BCB7-4E3A-A896-B35B3A48F178}"/>
              </a:ext>
            </a:extLst>
          </p:cNvPr>
          <p:cNvSpPr/>
          <p:nvPr userDrawn="1"/>
        </p:nvSpPr>
        <p:spPr>
          <a:xfrm rot="12056913">
            <a:off x="5363426" y="5089801"/>
            <a:ext cx="251202" cy="216553"/>
          </a:xfrm>
          <a:prstGeom prst="triangl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6B27FEF4-8DD6-4FAC-9895-F6E35C1DA54A}"/>
              </a:ext>
            </a:extLst>
          </p:cNvPr>
          <p:cNvSpPr/>
          <p:nvPr userDrawn="1"/>
        </p:nvSpPr>
        <p:spPr>
          <a:xfrm rot="12056913">
            <a:off x="8103105" y="591382"/>
            <a:ext cx="251202" cy="216553"/>
          </a:xfrm>
          <a:prstGeom prst="triangl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4D70D1D-AA00-4B06-A452-6DFDE7FFF4E9}"/>
              </a:ext>
            </a:extLst>
          </p:cNvPr>
          <p:cNvSpPr/>
          <p:nvPr userDrawn="1"/>
        </p:nvSpPr>
        <p:spPr>
          <a:xfrm>
            <a:off x="3621417" y="2170597"/>
            <a:ext cx="213463" cy="213463"/>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85D1B683-76F6-46BE-9D4C-38ADA1B32309}"/>
              </a:ext>
            </a:extLst>
          </p:cNvPr>
          <p:cNvSpPr/>
          <p:nvPr userDrawn="1"/>
        </p:nvSpPr>
        <p:spPr>
          <a:xfrm>
            <a:off x="10794549" y="1222466"/>
            <a:ext cx="213463" cy="213463"/>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Rounded Corners 14">
            <a:extLst>
              <a:ext uri="{FF2B5EF4-FFF2-40B4-BE49-F238E27FC236}">
                <a16:creationId xmlns:a16="http://schemas.microsoft.com/office/drawing/2014/main" id="{0B4C9FD5-DF32-4DAC-8E2E-373DFB75D439}"/>
              </a:ext>
            </a:extLst>
          </p:cNvPr>
          <p:cNvSpPr/>
          <p:nvPr userDrawn="1"/>
        </p:nvSpPr>
        <p:spPr>
          <a:xfrm rot="18900000">
            <a:off x="7806765" y="2002509"/>
            <a:ext cx="898779" cy="18823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94E87BE3-6EEF-461A-BBF4-750890F3D4AF}"/>
              </a:ext>
            </a:extLst>
          </p:cNvPr>
          <p:cNvSpPr/>
          <p:nvPr userDrawn="1"/>
        </p:nvSpPr>
        <p:spPr>
          <a:xfrm rot="18900000">
            <a:off x="8490717" y="1859485"/>
            <a:ext cx="471088" cy="9866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3"/>
        </a:solidFill>
        <a:effectLst/>
      </p:bgPr>
    </p:bg>
    <p:spTree>
      <p:nvGrpSpPr>
        <p:cNvPr id="1" name=""/>
        <p:cNvGrpSpPr/>
        <p:nvPr/>
      </p:nvGrpSpPr>
      <p:grpSpPr>
        <a:xfrm>
          <a:off x="0" y="0"/>
          <a:ext cx="0" cy="0"/>
          <a:chOff x="0" y="0"/>
          <a:chExt cx="0" cy="0"/>
        </a:xfrm>
      </p:grpSpPr>
      <p:sp>
        <p:nvSpPr>
          <p:cNvPr id="482" name="Freeform: Shape 481">
            <a:extLst>
              <a:ext uri="{FF2B5EF4-FFF2-40B4-BE49-F238E27FC236}">
                <a16:creationId xmlns:a16="http://schemas.microsoft.com/office/drawing/2014/main" id="{93F14347-8724-4E0E-B38A-BF49D2989204}"/>
              </a:ext>
            </a:extLst>
          </p:cNvPr>
          <p:cNvSpPr/>
          <p:nvPr userDrawn="1"/>
        </p:nvSpPr>
        <p:spPr>
          <a:xfrm rot="14443387">
            <a:off x="843847" y="4911580"/>
            <a:ext cx="1140072" cy="2962120"/>
          </a:xfrm>
          <a:custGeom>
            <a:avLst/>
            <a:gdLst>
              <a:gd name="connsiteX0" fmla="*/ 1140072 w 1140072"/>
              <a:gd name="connsiteY0" fmla="*/ 2962120 h 2962120"/>
              <a:gd name="connsiteX1" fmla="*/ 0 w 1140072"/>
              <a:gd name="connsiteY1" fmla="*/ 2962120 h 2962120"/>
              <a:gd name="connsiteX2" fmla="*/ 0 w 1140072"/>
              <a:gd name="connsiteY2" fmla="*/ 1495855 h 2962120"/>
              <a:gd name="connsiteX3" fmla="*/ 838641 w 1140072"/>
              <a:gd name="connsiteY3" fmla="*/ 0 h 2962120"/>
              <a:gd name="connsiteX4" fmla="*/ 1140072 w 1140072"/>
              <a:gd name="connsiteY4" fmla="*/ 168995 h 2962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072" h="2962120">
                <a:moveTo>
                  <a:pt x="1140072" y="2962120"/>
                </a:moveTo>
                <a:lnTo>
                  <a:pt x="0" y="2962120"/>
                </a:lnTo>
                <a:lnTo>
                  <a:pt x="0" y="1495855"/>
                </a:lnTo>
                <a:lnTo>
                  <a:pt x="838641" y="0"/>
                </a:lnTo>
                <a:lnTo>
                  <a:pt x="1140072" y="168995"/>
                </a:lnTo>
                <a:close/>
              </a:path>
            </a:pathLst>
          </a:cu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2" name="Freeform: Shape 431">
            <a:extLst>
              <a:ext uri="{FF2B5EF4-FFF2-40B4-BE49-F238E27FC236}">
                <a16:creationId xmlns:a16="http://schemas.microsoft.com/office/drawing/2014/main" id="{7EA5F801-0BB4-4602-A1F4-1851DCFFBA1E}"/>
              </a:ext>
            </a:extLst>
          </p:cNvPr>
          <p:cNvSpPr/>
          <p:nvPr userDrawn="1"/>
        </p:nvSpPr>
        <p:spPr>
          <a:xfrm rot="4221030">
            <a:off x="283573" y="565936"/>
            <a:ext cx="768387" cy="1712336"/>
          </a:xfrm>
          <a:custGeom>
            <a:avLst/>
            <a:gdLst>
              <a:gd name="connsiteX0" fmla="*/ 0 w 768387"/>
              <a:gd name="connsiteY0" fmla="*/ 0 h 1712336"/>
              <a:gd name="connsiteX1" fmla="*/ 768387 w 768387"/>
              <a:gd name="connsiteY1" fmla="*/ 0 h 1712336"/>
              <a:gd name="connsiteX2" fmla="*/ 768387 w 768387"/>
              <a:gd name="connsiteY2" fmla="*/ 1712336 h 1712336"/>
              <a:gd name="connsiteX3" fmla="*/ 0 w 768387"/>
              <a:gd name="connsiteY3" fmla="*/ 1437977 h 1712336"/>
            </a:gdLst>
            <a:ahLst/>
            <a:cxnLst>
              <a:cxn ang="0">
                <a:pos x="connsiteX0" y="connsiteY0"/>
              </a:cxn>
              <a:cxn ang="0">
                <a:pos x="connsiteX1" y="connsiteY1"/>
              </a:cxn>
              <a:cxn ang="0">
                <a:pos x="connsiteX2" y="connsiteY2"/>
              </a:cxn>
              <a:cxn ang="0">
                <a:pos x="connsiteX3" y="connsiteY3"/>
              </a:cxn>
            </a:cxnLst>
            <a:rect l="l" t="t" r="r" b="b"/>
            <a:pathLst>
              <a:path w="768387" h="1712336">
                <a:moveTo>
                  <a:pt x="0" y="0"/>
                </a:moveTo>
                <a:lnTo>
                  <a:pt x="768387" y="0"/>
                </a:lnTo>
                <a:lnTo>
                  <a:pt x="768387" y="1712336"/>
                </a:lnTo>
                <a:lnTo>
                  <a:pt x="0" y="1437977"/>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7" name="Freeform: Shape 486">
            <a:extLst>
              <a:ext uri="{FF2B5EF4-FFF2-40B4-BE49-F238E27FC236}">
                <a16:creationId xmlns:a16="http://schemas.microsoft.com/office/drawing/2014/main" id="{AD2F5493-95FF-45A5-8F15-33555CE33354}"/>
              </a:ext>
            </a:extLst>
          </p:cNvPr>
          <p:cNvSpPr/>
          <p:nvPr userDrawn="1"/>
        </p:nvSpPr>
        <p:spPr>
          <a:xfrm rot="7145988">
            <a:off x="774000" y="-711676"/>
            <a:ext cx="777923" cy="2298825"/>
          </a:xfrm>
          <a:custGeom>
            <a:avLst/>
            <a:gdLst>
              <a:gd name="connsiteX0" fmla="*/ 511308 w 777923"/>
              <a:gd name="connsiteY0" fmla="*/ 2298825 h 2298825"/>
              <a:gd name="connsiteX1" fmla="*/ 0 w 777923"/>
              <a:gd name="connsiteY1" fmla="*/ 1380179 h 2298825"/>
              <a:gd name="connsiteX2" fmla="*/ 0 w 777923"/>
              <a:gd name="connsiteY2" fmla="*/ 0 h 2298825"/>
              <a:gd name="connsiteX3" fmla="*/ 777923 w 777923"/>
              <a:gd name="connsiteY3" fmla="*/ 0 h 2298825"/>
              <a:gd name="connsiteX4" fmla="*/ 777923 w 777923"/>
              <a:gd name="connsiteY4" fmla="*/ 2298825 h 229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2298825">
                <a:moveTo>
                  <a:pt x="511308" y="2298825"/>
                </a:moveTo>
                <a:lnTo>
                  <a:pt x="0" y="1380179"/>
                </a:lnTo>
                <a:lnTo>
                  <a:pt x="0" y="0"/>
                </a:lnTo>
                <a:lnTo>
                  <a:pt x="777923" y="0"/>
                </a:lnTo>
                <a:lnTo>
                  <a:pt x="777923" y="2298825"/>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8" name="Freeform: Shape 487">
            <a:extLst>
              <a:ext uri="{FF2B5EF4-FFF2-40B4-BE49-F238E27FC236}">
                <a16:creationId xmlns:a16="http://schemas.microsoft.com/office/drawing/2014/main" id="{6C72F3B4-1312-46E3-8F4F-29244C1AE652}"/>
              </a:ext>
            </a:extLst>
          </p:cNvPr>
          <p:cNvSpPr/>
          <p:nvPr userDrawn="1"/>
        </p:nvSpPr>
        <p:spPr>
          <a:xfrm rot="7461413">
            <a:off x="142002" y="-203301"/>
            <a:ext cx="777923" cy="1558219"/>
          </a:xfrm>
          <a:custGeom>
            <a:avLst/>
            <a:gdLst>
              <a:gd name="connsiteX0" fmla="*/ 206683 w 777923"/>
              <a:gd name="connsiteY0" fmla="*/ 1558219 h 1558219"/>
              <a:gd name="connsiteX1" fmla="*/ 0 w 777923"/>
              <a:gd name="connsiteY1" fmla="*/ 1255879 h 1558219"/>
              <a:gd name="connsiteX2" fmla="*/ 0 w 777923"/>
              <a:gd name="connsiteY2" fmla="*/ 0 h 1558219"/>
              <a:gd name="connsiteX3" fmla="*/ 777923 w 777923"/>
              <a:gd name="connsiteY3" fmla="*/ 0 h 1558219"/>
              <a:gd name="connsiteX4" fmla="*/ 777923 w 777923"/>
              <a:gd name="connsiteY4" fmla="*/ 1167714 h 155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558219">
                <a:moveTo>
                  <a:pt x="206683" y="1558219"/>
                </a:moveTo>
                <a:lnTo>
                  <a:pt x="0" y="1255879"/>
                </a:lnTo>
                <a:lnTo>
                  <a:pt x="0" y="0"/>
                </a:lnTo>
                <a:lnTo>
                  <a:pt x="777923" y="0"/>
                </a:lnTo>
                <a:lnTo>
                  <a:pt x="777923" y="1167714"/>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9" name="Freeform: Shape 488">
            <a:extLst>
              <a:ext uri="{FF2B5EF4-FFF2-40B4-BE49-F238E27FC236}">
                <a16:creationId xmlns:a16="http://schemas.microsoft.com/office/drawing/2014/main" id="{C363B2A3-9490-4057-AE0C-F60EF584CA90}"/>
              </a:ext>
            </a:extLst>
          </p:cNvPr>
          <p:cNvSpPr/>
          <p:nvPr userDrawn="1"/>
        </p:nvSpPr>
        <p:spPr>
          <a:xfrm rot="5977642">
            <a:off x="611731" y="-394577"/>
            <a:ext cx="648786" cy="1199486"/>
          </a:xfrm>
          <a:custGeom>
            <a:avLst/>
            <a:gdLst>
              <a:gd name="connsiteX0" fmla="*/ 203468 w 648786"/>
              <a:gd name="connsiteY0" fmla="*/ 1199486 h 1199486"/>
              <a:gd name="connsiteX1" fmla="*/ 0 w 648786"/>
              <a:gd name="connsiteY1" fmla="*/ 0 h 1199486"/>
              <a:gd name="connsiteX2" fmla="*/ 648786 w 648786"/>
              <a:gd name="connsiteY2" fmla="*/ 0 h 1199486"/>
              <a:gd name="connsiteX3" fmla="*/ 648786 w 648786"/>
              <a:gd name="connsiteY3" fmla="*/ 1199486 h 1199486"/>
            </a:gdLst>
            <a:ahLst/>
            <a:cxnLst>
              <a:cxn ang="0">
                <a:pos x="connsiteX0" y="connsiteY0"/>
              </a:cxn>
              <a:cxn ang="0">
                <a:pos x="connsiteX1" y="connsiteY1"/>
              </a:cxn>
              <a:cxn ang="0">
                <a:pos x="connsiteX2" y="connsiteY2"/>
              </a:cxn>
              <a:cxn ang="0">
                <a:pos x="connsiteX3" y="connsiteY3"/>
              </a:cxn>
            </a:cxnLst>
            <a:rect l="l" t="t" r="r" b="b"/>
            <a:pathLst>
              <a:path w="648786" h="1199486">
                <a:moveTo>
                  <a:pt x="203468" y="1199486"/>
                </a:moveTo>
                <a:lnTo>
                  <a:pt x="0" y="0"/>
                </a:lnTo>
                <a:lnTo>
                  <a:pt x="648786" y="0"/>
                </a:lnTo>
                <a:lnTo>
                  <a:pt x="648786" y="1199486"/>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5" name="Freeform: Shape 444">
            <a:extLst>
              <a:ext uri="{FF2B5EF4-FFF2-40B4-BE49-F238E27FC236}">
                <a16:creationId xmlns:a16="http://schemas.microsoft.com/office/drawing/2014/main" id="{BEF8D5B6-05AA-4B68-82D9-18EF1C3FB4E2}"/>
              </a:ext>
            </a:extLst>
          </p:cNvPr>
          <p:cNvSpPr/>
          <p:nvPr userDrawn="1"/>
        </p:nvSpPr>
        <p:spPr>
          <a:xfrm rot="12074554">
            <a:off x="-24147" y="749004"/>
            <a:ext cx="629447" cy="1637731"/>
          </a:xfrm>
          <a:custGeom>
            <a:avLst/>
            <a:gdLst>
              <a:gd name="connsiteX0" fmla="*/ 629447 w 629447"/>
              <a:gd name="connsiteY0" fmla="*/ 1637731 h 1637731"/>
              <a:gd name="connsiteX1" fmla="*/ 0 w 629447"/>
              <a:gd name="connsiteY1" fmla="*/ 1637731 h 1637731"/>
              <a:gd name="connsiteX2" fmla="*/ 0 w 629447"/>
              <a:gd name="connsiteY2" fmla="*/ 0 h 1637731"/>
              <a:gd name="connsiteX3" fmla="*/ 318200 w 629447"/>
              <a:gd name="connsiteY3" fmla="*/ 0 h 1637731"/>
              <a:gd name="connsiteX4" fmla="*/ 629447 w 629447"/>
              <a:gd name="connsiteY4" fmla="*/ 800677 h 16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47" h="1637731">
                <a:moveTo>
                  <a:pt x="629447" y="1637731"/>
                </a:moveTo>
                <a:lnTo>
                  <a:pt x="0" y="1637731"/>
                </a:lnTo>
                <a:lnTo>
                  <a:pt x="0" y="0"/>
                </a:lnTo>
                <a:lnTo>
                  <a:pt x="318200" y="0"/>
                </a:lnTo>
                <a:lnTo>
                  <a:pt x="629447" y="800677"/>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7" name="Freeform: Shape 456">
            <a:extLst>
              <a:ext uri="{FF2B5EF4-FFF2-40B4-BE49-F238E27FC236}">
                <a16:creationId xmlns:a16="http://schemas.microsoft.com/office/drawing/2014/main" id="{7156A140-5FB4-4806-A48D-387E9BA5ADDF}"/>
              </a:ext>
            </a:extLst>
          </p:cNvPr>
          <p:cNvSpPr/>
          <p:nvPr userDrawn="1"/>
        </p:nvSpPr>
        <p:spPr>
          <a:xfrm rot="9538251">
            <a:off x="-192762" y="387902"/>
            <a:ext cx="1072551" cy="1186088"/>
          </a:xfrm>
          <a:custGeom>
            <a:avLst/>
            <a:gdLst>
              <a:gd name="connsiteX0" fmla="*/ 0 w 1072551"/>
              <a:gd name="connsiteY0" fmla="*/ 1186088 h 1186088"/>
              <a:gd name="connsiteX1" fmla="*/ 0 w 1072551"/>
              <a:gd name="connsiteY1" fmla="*/ 0 h 1186088"/>
              <a:gd name="connsiteX2" fmla="*/ 1072551 w 1072551"/>
              <a:gd name="connsiteY2" fmla="*/ 0 h 1186088"/>
              <a:gd name="connsiteX3" fmla="*/ 1072551 w 1072551"/>
              <a:gd name="connsiteY3" fmla="*/ 181466 h 1186088"/>
              <a:gd name="connsiteX4" fmla="*/ 686326 w 1072551"/>
              <a:gd name="connsiteY4" fmla="*/ 1186088 h 118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1186088">
                <a:moveTo>
                  <a:pt x="0" y="1186088"/>
                </a:moveTo>
                <a:lnTo>
                  <a:pt x="0" y="0"/>
                </a:lnTo>
                <a:lnTo>
                  <a:pt x="1072551" y="0"/>
                </a:lnTo>
                <a:lnTo>
                  <a:pt x="1072551" y="181466"/>
                </a:lnTo>
                <a:lnTo>
                  <a:pt x="686326" y="1186088"/>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6" name="Freeform: Shape 445">
            <a:extLst>
              <a:ext uri="{FF2B5EF4-FFF2-40B4-BE49-F238E27FC236}">
                <a16:creationId xmlns:a16="http://schemas.microsoft.com/office/drawing/2014/main" id="{33DF524D-17F0-4071-8D15-A3A2F52E3507}"/>
              </a:ext>
            </a:extLst>
          </p:cNvPr>
          <p:cNvSpPr/>
          <p:nvPr userDrawn="1"/>
        </p:nvSpPr>
        <p:spPr>
          <a:xfrm rot="6278811">
            <a:off x="466065" y="1039647"/>
            <a:ext cx="343574" cy="1427681"/>
          </a:xfrm>
          <a:custGeom>
            <a:avLst/>
            <a:gdLst>
              <a:gd name="connsiteX0" fmla="*/ 0 w 343574"/>
              <a:gd name="connsiteY0" fmla="*/ 1427681 h 1427681"/>
              <a:gd name="connsiteX1" fmla="*/ 0 w 343574"/>
              <a:gd name="connsiteY1" fmla="*/ 0 h 1427681"/>
              <a:gd name="connsiteX2" fmla="*/ 343574 w 343574"/>
              <a:gd name="connsiteY2" fmla="*/ 0 h 1427681"/>
              <a:gd name="connsiteX3" fmla="*/ 343574 w 343574"/>
              <a:gd name="connsiteY3" fmla="*/ 1337887 h 1427681"/>
            </a:gdLst>
            <a:ahLst/>
            <a:cxnLst>
              <a:cxn ang="0">
                <a:pos x="connsiteX0" y="connsiteY0"/>
              </a:cxn>
              <a:cxn ang="0">
                <a:pos x="connsiteX1" y="connsiteY1"/>
              </a:cxn>
              <a:cxn ang="0">
                <a:pos x="connsiteX2" y="connsiteY2"/>
              </a:cxn>
              <a:cxn ang="0">
                <a:pos x="connsiteX3" y="connsiteY3"/>
              </a:cxn>
            </a:cxnLst>
            <a:rect l="l" t="t" r="r" b="b"/>
            <a:pathLst>
              <a:path w="343574" h="1427681">
                <a:moveTo>
                  <a:pt x="0" y="1427681"/>
                </a:moveTo>
                <a:lnTo>
                  <a:pt x="0" y="0"/>
                </a:lnTo>
                <a:lnTo>
                  <a:pt x="343574" y="0"/>
                </a:lnTo>
                <a:lnTo>
                  <a:pt x="343574" y="1337887"/>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4" name="Freeform: Shape 483">
            <a:extLst>
              <a:ext uri="{FF2B5EF4-FFF2-40B4-BE49-F238E27FC236}">
                <a16:creationId xmlns:a16="http://schemas.microsoft.com/office/drawing/2014/main" id="{40226568-9FBE-46DD-8728-D20FB670880A}"/>
              </a:ext>
            </a:extLst>
          </p:cNvPr>
          <p:cNvSpPr/>
          <p:nvPr userDrawn="1"/>
        </p:nvSpPr>
        <p:spPr>
          <a:xfrm rot="4221030">
            <a:off x="378481" y="5399956"/>
            <a:ext cx="768387" cy="1834429"/>
          </a:xfrm>
          <a:custGeom>
            <a:avLst/>
            <a:gdLst>
              <a:gd name="connsiteX0" fmla="*/ 0 w 768387"/>
              <a:gd name="connsiteY0" fmla="*/ 0 h 1834429"/>
              <a:gd name="connsiteX1" fmla="*/ 768387 w 768387"/>
              <a:gd name="connsiteY1" fmla="*/ 0 h 1834429"/>
              <a:gd name="connsiteX2" fmla="*/ 768387 w 768387"/>
              <a:gd name="connsiteY2" fmla="*/ 1522801 h 1834429"/>
              <a:gd name="connsiteX3" fmla="*/ 657117 w 768387"/>
              <a:gd name="connsiteY3" fmla="*/ 1834429 h 1834429"/>
              <a:gd name="connsiteX4" fmla="*/ 0 w 768387"/>
              <a:gd name="connsiteY4" fmla="*/ 1599801 h 183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87" h="1834429">
                <a:moveTo>
                  <a:pt x="0" y="0"/>
                </a:moveTo>
                <a:lnTo>
                  <a:pt x="768387" y="0"/>
                </a:lnTo>
                <a:lnTo>
                  <a:pt x="768387" y="1522801"/>
                </a:lnTo>
                <a:lnTo>
                  <a:pt x="657117" y="1834429"/>
                </a:lnTo>
                <a:lnTo>
                  <a:pt x="0" y="1599801"/>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ectangle 11">
            <a:extLst>
              <a:ext uri="{FF2B5EF4-FFF2-40B4-BE49-F238E27FC236}">
                <a16:creationId xmlns:a16="http://schemas.microsoft.com/office/drawing/2014/main" id="{B06E4F8B-0231-43DA-AFD5-190BE61CB8C0}"/>
              </a:ext>
            </a:extLst>
          </p:cNvPr>
          <p:cNvSpPr/>
          <p:nvPr userDrawn="1"/>
        </p:nvSpPr>
        <p:spPr>
          <a:xfrm rot="7145988">
            <a:off x="926400" y="4162862"/>
            <a:ext cx="777923" cy="2298825"/>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Freeform: Shape 442">
            <a:extLst>
              <a:ext uri="{FF2B5EF4-FFF2-40B4-BE49-F238E27FC236}">
                <a16:creationId xmlns:a16="http://schemas.microsoft.com/office/drawing/2014/main" id="{0ABE4525-6265-47D4-8C66-EB1437ED984D}"/>
              </a:ext>
            </a:extLst>
          </p:cNvPr>
          <p:cNvSpPr/>
          <p:nvPr userDrawn="1"/>
        </p:nvSpPr>
        <p:spPr>
          <a:xfrm rot="7461413">
            <a:off x="261582" y="4609045"/>
            <a:ext cx="777923" cy="1637731"/>
          </a:xfrm>
          <a:custGeom>
            <a:avLst/>
            <a:gdLst>
              <a:gd name="connsiteX0" fmla="*/ 0 w 777923"/>
              <a:gd name="connsiteY0" fmla="*/ 1637731 h 1637731"/>
              <a:gd name="connsiteX1" fmla="*/ 0 w 777923"/>
              <a:gd name="connsiteY1" fmla="*/ 0 h 1637731"/>
              <a:gd name="connsiteX2" fmla="*/ 777923 w 777923"/>
              <a:gd name="connsiteY2" fmla="*/ 0 h 1637731"/>
              <a:gd name="connsiteX3" fmla="*/ 777923 w 777923"/>
              <a:gd name="connsiteY3" fmla="*/ 1352321 h 1637731"/>
              <a:gd name="connsiteX4" fmla="*/ 360418 w 777923"/>
              <a:gd name="connsiteY4" fmla="*/ 1637731 h 16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637731">
                <a:moveTo>
                  <a:pt x="0" y="1637731"/>
                </a:moveTo>
                <a:lnTo>
                  <a:pt x="0" y="0"/>
                </a:lnTo>
                <a:lnTo>
                  <a:pt x="777923" y="0"/>
                </a:lnTo>
                <a:lnTo>
                  <a:pt x="777923" y="1352321"/>
                </a:lnTo>
                <a:lnTo>
                  <a:pt x="360418" y="1637731"/>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id="{7F04F17F-2249-463C-B7CB-1F5D0D66C3B8}"/>
              </a:ext>
            </a:extLst>
          </p:cNvPr>
          <p:cNvSpPr/>
          <p:nvPr userDrawn="1"/>
        </p:nvSpPr>
        <p:spPr>
          <a:xfrm rot="5977642">
            <a:off x="710362" y="4416302"/>
            <a:ext cx="777923" cy="1199486"/>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Freeform: Shape 482">
            <a:extLst>
              <a:ext uri="{FF2B5EF4-FFF2-40B4-BE49-F238E27FC236}">
                <a16:creationId xmlns:a16="http://schemas.microsoft.com/office/drawing/2014/main" id="{5A61EDBD-3CA5-4D26-B8A6-5FE631F168AC}"/>
              </a:ext>
            </a:extLst>
          </p:cNvPr>
          <p:cNvSpPr/>
          <p:nvPr userDrawn="1"/>
        </p:nvSpPr>
        <p:spPr>
          <a:xfrm rot="12074554">
            <a:off x="172576" y="5631854"/>
            <a:ext cx="629447" cy="1393063"/>
          </a:xfrm>
          <a:custGeom>
            <a:avLst/>
            <a:gdLst>
              <a:gd name="connsiteX0" fmla="*/ 629447 w 629447"/>
              <a:gd name="connsiteY0" fmla="*/ 1393063 h 1393063"/>
              <a:gd name="connsiteX1" fmla="*/ 0 w 629447"/>
              <a:gd name="connsiteY1" fmla="*/ 1393063 h 1393063"/>
              <a:gd name="connsiteX2" fmla="*/ 0 w 629447"/>
              <a:gd name="connsiteY2" fmla="*/ 224227 h 1393063"/>
              <a:gd name="connsiteX3" fmla="*/ 576820 w 629447"/>
              <a:gd name="connsiteY3" fmla="*/ 0 h 1393063"/>
              <a:gd name="connsiteX4" fmla="*/ 629447 w 629447"/>
              <a:gd name="connsiteY4" fmla="*/ 135383 h 1393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47" h="1393063">
                <a:moveTo>
                  <a:pt x="629447" y="1393063"/>
                </a:moveTo>
                <a:lnTo>
                  <a:pt x="0" y="1393063"/>
                </a:lnTo>
                <a:lnTo>
                  <a:pt x="0" y="224227"/>
                </a:lnTo>
                <a:lnTo>
                  <a:pt x="576820" y="0"/>
                </a:lnTo>
                <a:lnTo>
                  <a:pt x="629447" y="135383"/>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6" name="Freeform: Shape 435">
            <a:extLst>
              <a:ext uri="{FF2B5EF4-FFF2-40B4-BE49-F238E27FC236}">
                <a16:creationId xmlns:a16="http://schemas.microsoft.com/office/drawing/2014/main" id="{CA96CECD-6623-4A4B-8D85-59E660620F21}"/>
              </a:ext>
            </a:extLst>
          </p:cNvPr>
          <p:cNvSpPr/>
          <p:nvPr userDrawn="1"/>
        </p:nvSpPr>
        <p:spPr>
          <a:xfrm rot="9538251">
            <a:off x="-40362" y="5262440"/>
            <a:ext cx="1072551" cy="1186088"/>
          </a:xfrm>
          <a:custGeom>
            <a:avLst/>
            <a:gdLst>
              <a:gd name="connsiteX0" fmla="*/ 0 w 1072551"/>
              <a:gd name="connsiteY0" fmla="*/ 1186088 h 1186088"/>
              <a:gd name="connsiteX1" fmla="*/ 0 w 1072551"/>
              <a:gd name="connsiteY1" fmla="*/ 0 h 1186088"/>
              <a:gd name="connsiteX2" fmla="*/ 1072551 w 1072551"/>
              <a:gd name="connsiteY2" fmla="*/ 0 h 1186088"/>
              <a:gd name="connsiteX3" fmla="*/ 1072551 w 1072551"/>
              <a:gd name="connsiteY3" fmla="*/ 606164 h 1186088"/>
              <a:gd name="connsiteX4" fmla="*/ 849601 w 1072551"/>
              <a:gd name="connsiteY4" fmla="*/ 1186088 h 118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1186088">
                <a:moveTo>
                  <a:pt x="0" y="1186088"/>
                </a:moveTo>
                <a:lnTo>
                  <a:pt x="0" y="0"/>
                </a:lnTo>
                <a:lnTo>
                  <a:pt x="1072551" y="0"/>
                </a:lnTo>
                <a:lnTo>
                  <a:pt x="1072551" y="606164"/>
                </a:lnTo>
                <a:lnTo>
                  <a:pt x="849601" y="1186088"/>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6" name="Freeform: Shape 485">
            <a:extLst>
              <a:ext uri="{FF2B5EF4-FFF2-40B4-BE49-F238E27FC236}">
                <a16:creationId xmlns:a16="http://schemas.microsoft.com/office/drawing/2014/main" id="{7B9860C4-D992-49C5-90F2-DC11914132AB}"/>
              </a:ext>
            </a:extLst>
          </p:cNvPr>
          <p:cNvSpPr/>
          <p:nvPr userDrawn="1"/>
        </p:nvSpPr>
        <p:spPr>
          <a:xfrm rot="6278811">
            <a:off x="542264" y="5815509"/>
            <a:ext cx="343574" cy="1585200"/>
          </a:xfrm>
          <a:custGeom>
            <a:avLst/>
            <a:gdLst>
              <a:gd name="connsiteX0" fmla="*/ 0 w 343574"/>
              <a:gd name="connsiteY0" fmla="*/ 1585200 h 1585200"/>
              <a:gd name="connsiteX1" fmla="*/ 0 w 343574"/>
              <a:gd name="connsiteY1" fmla="*/ 0 h 1585200"/>
              <a:gd name="connsiteX2" fmla="*/ 248379 w 343574"/>
              <a:gd name="connsiteY2" fmla="*/ 0 h 1585200"/>
              <a:gd name="connsiteX3" fmla="*/ 343574 w 343574"/>
              <a:gd name="connsiteY3" fmla="*/ 364238 h 1585200"/>
              <a:gd name="connsiteX4" fmla="*/ 343574 w 343574"/>
              <a:gd name="connsiteY4" fmla="*/ 1495406 h 158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74" h="1585200">
                <a:moveTo>
                  <a:pt x="0" y="1585200"/>
                </a:moveTo>
                <a:lnTo>
                  <a:pt x="0" y="0"/>
                </a:lnTo>
                <a:lnTo>
                  <a:pt x="248379" y="0"/>
                </a:lnTo>
                <a:lnTo>
                  <a:pt x="343574" y="364238"/>
                </a:lnTo>
                <a:lnTo>
                  <a:pt x="343574" y="1495406"/>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8" name="Freeform: Shape 437">
            <a:extLst>
              <a:ext uri="{FF2B5EF4-FFF2-40B4-BE49-F238E27FC236}">
                <a16:creationId xmlns:a16="http://schemas.microsoft.com/office/drawing/2014/main" id="{87C96BEE-DBCD-4DAC-AD1F-6D2CAA3A5740}"/>
              </a:ext>
            </a:extLst>
          </p:cNvPr>
          <p:cNvSpPr/>
          <p:nvPr userDrawn="1"/>
        </p:nvSpPr>
        <p:spPr>
          <a:xfrm rot="15742194">
            <a:off x="178781" y="3196514"/>
            <a:ext cx="768387" cy="1257817"/>
          </a:xfrm>
          <a:custGeom>
            <a:avLst/>
            <a:gdLst>
              <a:gd name="connsiteX0" fmla="*/ 768387 w 768387"/>
              <a:gd name="connsiteY0" fmla="*/ 1257817 h 1257817"/>
              <a:gd name="connsiteX1" fmla="*/ 0 w 768387"/>
              <a:gd name="connsiteY1" fmla="*/ 1257817 h 1257817"/>
              <a:gd name="connsiteX2" fmla="*/ 0 w 768387"/>
              <a:gd name="connsiteY2" fmla="*/ 0 h 1257817"/>
              <a:gd name="connsiteX3" fmla="*/ 768387 w 768387"/>
              <a:gd name="connsiteY3" fmla="*/ 102935 h 1257817"/>
            </a:gdLst>
            <a:ahLst/>
            <a:cxnLst>
              <a:cxn ang="0">
                <a:pos x="connsiteX0" y="connsiteY0"/>
              </a:cxn>
              <a:cxn ang="0">
                <a:pos x="connsiteX1" y="connsiteY1"/>
              </a:cxn>
              <a:cxn ang="0">
                <a:pos x="connsiteX2" y="connsiteY2"/>
              </a:cxn>
              <a:cxn ang="0">
                <a:pos x="connsiteX3" y="connsiteY3"/>
              </a:cxn>
            </a:cxnLst>
            <a:rect l="l" t="t" r="r" b="b"/>
            <a:pathLst>
              <a:path w="768387" h="1257817">
                <a:moveTo>
                  <a:pt x="768387" y="1257817"/>
                </a:moveTo>
                <a:lnTo>
                  <a:pt x="0" y="1257817"/>
                </a:lnTo>
                <a:lnTo>
                  <a:pt x="0" y="0"/>
                </a:lnTo>
                <a:lnTo>
                  <a:pt x="768387" y="10293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4" name="Freeform: Shape 443">
            <a:extLst>
              <a:ext uri="{FF2B5EF4-FFF2-40B4-BE49-F238E27FC236}">
                <a16:creationId xmlns:a16="http://schemas.microsoft.com/office/drawing/2014/main" id="{6A38C584-A72C-4284-9728-047586A67C39}"/>
              </a:ext>
            </a:extLst>
          </p:cNvPr>
          <p:cNvSpPr/>
          <p:nvPr userDrawn="1"/>
        </p:nvSpPr>
        <p:spPr>
          <a:xfrm rot="18667152">
            <a:off x="430486" y="1666286"/>
            <a:ext cx="777923" cy="2298825"/>
          </a:xfrm>
          <a:custGeom>
            <a:avLst/>
            <a:gdLst>
              <a:gd name="connsiteX0" fmla="*/ 777923 w 777923"/>
              <a:gd name="connsiteY0" fmla="*/ 0 h 2298825"/>
              <a:gd name="connsiteX1" fmla="*/ 777923 w 777923"/>
              <a:gd name="connsiteY1" fmla="*/ 2298825 h 2298825"/>
              <a:gd name="connsiteX2" fmla="*/ 0 w 777923"/>
              <a:gd name="connsiteY2" fmla="*/ 2298825 h 2298825"/>
              <a:gd name="connsiteX3" fmla="*/ 0 w 777923"/>
              <a:gd name="connsiteY3" fmla="*/ 388791 h 2298825"/>
              <a:gd name="connsiteX4" fmla="*/ 445378 w 777923"/>
              <a:gd name="connsiteY4" fmla="*/ 0 h 229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2298825">
                <a:moveTo>
                  <a:pt x="777923" y="0"/>
                </a:moveTo>
                <a:lnTo>
                  <a:pt x="777923" y="2298825"/>
                </a:lnTo>
                <a:lnTo>
                  <a:pt x="0" y="2298825"/>
                </a:lnTo>
                <a:lnTo>
                  <a:pt x="0" y="388791"/>
                </a:lnTo>
                <a:lnTo>
                  <a:pt x="445378" y="0"/>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9" name="Freeform: Shape 438">
            <a:extLst>
              <a:ext uri="{FF2B5EF4-FFF2-40B4-BE49-F238E27FC236}">
                <a16:creationId xmlns:a16="http://schemas.microsoft.com/office/drawing/2014/main" id="{ABFB93A8-8A91-4CBD-B897-6C42530BC10F}"/>
              </a:ext>
            </a:extLst>
          </p:cNvPr>
          <p:cNvSpPr/>
          <p:nvPr userDrawn="1"/>
        </p:nvSpPr>
        <p:spPr>
          <a:xfrm rot="18982577">
            <a:off x="-174630" y="2261645"/>
            <a:ext cx="777923" cy="1464661"/>
          </a:xfrm>
          <a:custGeom>
            <a:avLst/>
            <a:gdLst>
              <a:gd name="connsiteX0" fmla="*/ 777923 w 777923"/>
              <a:gd name="connsiteY0" fmla="*/ 0 h 1464661"/>
              <a:gd name="connsiteX1" fmla="*/ 777923 w 777923"/>
              <a:gd name="connsiteY1" fmla="*/ 1464661 h 1464661"/>
              <a:gd name="connsiteX2" fmla="*/ 0 w 777923"/>
              <a:gd name="connsiteY2" fmla="*/ 1464661 h 1464661"/>
              <a:gd name="connsiteX3" fmla="*/ 0 w 777923"/>
              <a:gd name="connsiteY3" fmla="*/ 816223 h 1464661"/>
            </a:gdLst>
            <a:ahLst/>
            <a:cxnLst>
              <a:cxn ang="0">
                <a:pos x="connsiteX0" y="connsiteY0"/>
              </a:cxn>
              <a:cxn ang="0">
                <a:pos x="connsiteX1" y="connsiteY1"/>
              </a:cxn>
              <a:cxn ang="0">
                <a:pos x="connsiteX2" y="connsiteY2"/>
              </a:cxn>
              <a:cxn ang="0">
                <a:pos x="connsiteX3" y="connsiteY3"/>
              </a:cxn>
            </a:cxnLst>
            <a:rect l="l" t="t" r="r" b="b"/>
            <a:pathLst>
              <a:path w="777923" h="1464661">
                <a:moveTo>
                  <a:pt x="777923" y="0"/>
                </a:moveTo>
                <a:lnTo>
                  <a:pt x="777923" y="1464661"/>
                </a:lnTo>
                <a:lnTo>
                  <a:pt x="0" y="1464661"/>
                </a:lnTo>
                <a:lnTo>
                  <a:pt x="0" y="816223"/>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3" name="Freeform: Shape 432">
            <a:extLst>
              <a:ext uri="{FF2B5EF4-FFF2-40B4-BE49-F238E27FC236}">
                <a16:creationId xmlns:a16="http://schemas.microsoft.com/office/drawing/2014/main" id="{FD581728-24C7-4A4B-88F2-95F03A3E9A9F}"/>
              </a:ext>
            </a:extLst>
          </p:cNvPr>
          <p:cNvSpPr/>
          <p:nvPr userDrawn="1"/>
        </p:nvSpPr>
        <p:spPr>
          <a:xfrm rot="17498806">
            <a:off x="214448" y="1919726"/>
            <a:ext cx="777923" cy="1199486"/>
          </a:xfrm>
          <a:custGeom>
            <a:avLst/>
            <a:gdLst>
              <a:gd name="connsiteX0" fmla="*/ 777923 w 777923"/>
              <a:gd name="connsiteY0" fmla="*/ 0 h 1199486"/>
              <a:gd name="connsiteX1" fmla="*/ 777923 w 777923"/>
              <a:gd name="connsiteY1" fmla="*/ 1199486 h 1199486"/>
              <a:gd name="connsiteX2" fmla="*/ 0 w 777923"/>
              <a:gd name="connsiteY2" fmla="*/ 1199486 h 1199486"/>
              <a:gd name="connsiteX3" fmla="*/ 0 w 777923"/>
              <a:gd name="connsiteY3" fmla="*/ 94855 h 1199486"/>
              <a:gd name="connsiteX4" fmla="*/ 239006 w 777923"/>
              <a:gd name="connsiteY4" fmla="*/ 0 h 119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199486">
                <a:moveTo>
                  <a:pt x="777923" y="0"/>
                </a:moveTo>
                <a:lnTo>
                  <a:pt x="777923" y="1199486"/>
                </a:lnTo>
                <a:lnTo>
                  <a:pt x="0" y="1199486"/>
                </a:lnTo>
                <a:lnTo>
                  <a:pt x="0" y="94855"/>
                </a:lnTo>
                <a:lnTo>
                  <a:pt x="239006" y="0"/>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1" name="Freeform: Shape 440">
            <a:extLst>
              <a:ext uri="{FF2B5EF4-FFF2-40B4-BE49-F238E27FC236}">
                <a16:creationId xmlns:a16="http://schemas.microsoft.com/office/drawing/2014/main" id="{736ABA4F-EC1A-4AB3-8CDA-8E6CBC546160}"/>
              </a:ext>
            </a:extLst>
          </p:cNvPr>
          <p:cNvSpPr/>
          <p:nvPr userDrawn="1"/>
        </p:nvSpPr>
        <p:spPr>
          <a:xfrm rot="1995718">
            <a:off x="-252890" y="3161248"/>
            <a:ext cx="629447" cy="1219214"/>
          </a:xfrm>
          <a:custGeom>
            <a:avLst/>
            <a:gdLst>
              <a:gd name="connsiteX0" fmla="*/ 0 w 629447"/>
              <a:gd name="connsiteY0" fmla="*/ 0 h 1219214"/>
              <a:gd name="connsiteX1" fmla="*/ 629447 w 629447"/>
              <a:gd name="connsiteY1" fmla="*/ 0 h 1219214"/>
              <a:gd name="connsiteX2" fmla="*/ 629447 w 629447"/>
              <a:gd name="connsiteY2" fmla="*/ 1219214 h 1219214"/>
              <a:gd name="connsiteX3" fmla="*/ 0 w 629447"/>
              <a:gd name="connsiteY3" fmla="*/ 259585 h 1219214"/>
            </a:gdLst>
            <a:ahLst/>
            <a:cxnLst>
              <a:cxn ang="0">
                <a:pos x="connsiteX0" y="connsiteY0"/>
              </a:cxn>
              <a:cxn ang="0">
                <a:pos x="connsiteX1" y="connsiteY1"/>
              </a:cxn>
              <a:cxn ang="0">
                <a:pos x="connsiteX2" y="connsiteY2"/>
              </a:cxn>
              <a:cxn ang="0">
                <a:pos x="connsiteX3" y="connsiteY3"/>
              </a:cxn>
            </a:cxnLst>
            <a:rect l="l" t="t" r="r" b="b"/>
            <a:pathLst>
              <a:path w="629447" h="1219214">
                <a:moveTo>
                  <a:pt x="0" y="0"/>
                </a:moveTo>
                <a:lnTo>
                  <a:pt x="629447" y="0"/>
                </a:lnTo>
                <a:lnTo>
                  <a:pt x="629447" y="1219214"/>
                </a:lnTo>
                <a:lnTo>
                  <a:pt x="0" y="259585"/>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4" name="Freeform: Shape 433">
            <a:extLst>
              <a:ext uri="{FF2B5EF4-FFF2-40B4-BE49-F238E27FC236}">
                <a16:creationId xmlns:a16="http://schemas.microsoft.com/office/drawing/2014/main" id="{B5E3C639-2344-43E7-8D39-78FA9041BA4F}"/>
              </a:ext>
            </a:extLst>
          </p:cNvPr>
          <p:cNvSpPr/>
          <p:nvPr userDrawn="1"/>
        </p:nvSpPr>
        <p:spPr>
          <a:xfrm rot="21059415">
            <a:off x="-106172" y="2731977"/>
            <a:ext cx="639777" cy="1186088"/>
          </a:xfrm>
          <a:custGeom>
            <a:avLst/>
            <a:gdLst>
              <a:gd name="connsiteX0" fmla="*/ 639777 w 639777"/>
              <a:gd name="connsiteY0" fmla="*/ 0 h 1186088"/>
              <a:gd name="connsiteX1" fmla="*/ 639777 w 639777"/>
              <a:gd name="connsiteY1" fmla="*/ 1186088 h 1186088"/>
              <a:gd name="connsiteX2" fmla="*/ 0 w 639777"/>
              <a:gd name="connsiteY2" fmla="*/ 1186088 h 1186088"/>
              <a:gd name="connsiteX3" fmla="*/ 188065 w 639777"/>
              <a:gd name="connsiteY3" fmla="*/ 0 h 1186088"/>
            </a:gdLst>
            <a:ahLst/>
            <a:cxnLst>
              <a:cxn ang="0">
                <a:pos x="connsiteX0" y="connsiteY0"/>
              </a:cxn>
              <a:cxn ang="0">
                <a:pos x="connsiteX1" y="connsiteY1"/>
              </a:cxn>
              <a:cxn ang="0">
                <a:pos x="connsiteX2" y="connsiteY2"/>
              </a:cxn>
              <a:cxn ang="0">
                <a:pos x="connsiteX3" y="connsiteY3"/>
              </a:cxn>
            </a:cxnLst>
            <a:rect l="l" t="t" r="r" b="b"/>
            <a:pathLst>
              <a:path w="639777" h="1186088">
                <a:moveTo>
                  <a:pt x="639777" y="0"/>
                </a:moveTo>
                <a:lnTo>
                  <a:pt x="639777" y="1186088"/>
                </a:lnTo>
                <a:lnTo>
                  <a:pt x="0" y="1186088"/>
                </a:lnTo>
                <a:lnTo>
                  <a:pt x="188065" y="0"/>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2" name="Freeform: Shape 441">
            <a:extLst>
              <a:ext uri="{FF2B5EF4-FFF2-40B4-BE49-F238E27FC236}">
                <a16:creationId xmlns:a16="http://schemas.microsoft.com/office/drawing/2014/main" id="{CB35D7B4-E4D9-45A2-B418-16A030E0011F}"/>
              </a:ext>
            </a:extLst>
          </p:cNvPr>
          <p:cNvSpPr/>
          <p:nvPr userDrawn="1"/>
        </p:nvSpPr>
        <p:spPr>
          <a:xfrm rot="17799975">
            <a:off x="247236" y="3652905"/>
            <a:ext cx="343574" cy="1131270"/>
          </a:xfrm>
          <a:custGeom>
            <a:avLst/>
            <a:gdLst>
              <a:gd name="connsiteX0" fmla="*/ 343574 w 343574"/>
              <a:gd name="connsiteY0" fmla="*/ 0 h 1131270"/>
              <a:gd name="connsiteX1" fmla="*/ 343574 w 343574"/>
              <a:gd name="connsiteY1" fmla="*/ 1131270 h 1131270"/>
              <a:gd name="connsiteX2" fmla="*/ 0 w 343574"/>
              <a:gd name="connsiteY2" fmla="*/ 1131270 h 1131270"/>
              <a:gd name="connsiteX3" fmla="*/ 0 w 343574"/>
              <a:gd name="connsiteY3" fmla="*/ 172546 h 1131270"/>
            </a:gdLst>
            <a:ahLst/>
            <a:cxnLst>
              <a:cxn ang="0">
                <a:pos x="connsiteX0" y="connsiteY0"/>
              </a:cxn>
              <a:cxn ang="0">
                <a:pos x="connsiteX1" y="connsiteY1"/>
              </a:cxn>
              <a:cxn ang="0">
                <a:pos x="connsiteX2" y="connsiteY2"/>
              </a:cxn>
              <a:cxn ang="0">
                <a:pos x="connsiteX3" y="connsiteY3"/>
              </a:cxn>
            </a:cxnLst>
            <a:rect l="l" t="t" r="r" b="b"/>
            <a:pathLst>
              <a:path w="343574" h="1131270">
                <a:moveTo>
                  <a:pt x="343574" y="0"/>
                </a:moveTo>
                <a:lnTo>
                  <a:pt x="343574" y="1131270"/>
                </a:lnTo>
                <a:lnTo>
                  <a:pt x="0" y="1131270"/>
                </a:lnTo>
                <a:lnTo>
                  <a:pt x="0" y="172546"/>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A996029A-C8FF-4786-BCB3-428F268524C7}"/>
              </a:ext>
            </a:extLst>
          </p:cNvPr>
          <p:cNvSpPr/>
          <p:nvPr userDrawn="1"/>
        </p:nvSpPr>
        <p:spPr>
          <a:xfrm rot="5679720">
            <a:off x="1568629" y="5629488"/>
            <a:ext cx="194153" cy="5705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C2A9AB5-79DA-46F0-BE4F-C0D77E1460E5}"/>
              </a:ext>
            </a:extLst>
          </p:cNvPr>
          <p:cNvSpPr/>
          <p:nvPr userDrawn="1"/>
        </p:nvSpPr>
        <p:spPr>
          <a:xfrm rot="8604678">
            <a:off x="1264227" y="4237744"/>
            <a:ext cx="193367" cy="533129"/>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Freeform: Shape 489">
            <a:extLst>
              <a:ext uri="{FF2B5EF4-FFF2-40B4-BE49-F238E27FC236}">
                <a16:creationId xmlns:a16="http://schemas.microsoft.com/office/drawing/2014/main" id="{8DF1FB72-2314-403F-8449-A3B3A95E091C}"/>
              </a:ext>
            </a:extLst>
          </p:cNvPr>
          <p:cNvSpPr/>
          <p:nvPr userDrawn="1"/>
        </p:nvSpPr>
        <p:spPr>
          <a:xfrm rot="8920103">
            <a:off x="1510758" y="-81786"/>
            <a:ext cx="238958" cy="518707"/>
          </a:xfrm>
          <a:custGeom>
            <a:avLst/>
            <a:gdLst>
              <a:gd name="connsiteX0" fmla="*/ 176418 w 238958"/>
              <a:gd name="connsiteY0" fmla="*/ 518707 h 518707"/>
              <a:gd name="connsiteX1" fmla="*/ 0 w 238958"/>
              <a:gd name="connsiteY1" fmla="*/ 411309 h 518707"/>
              <a:gd name="connsiteX2" fmla="*/ 0 w 238958"/>
              <a:gd name="connsiteY2" fmla="*/ 0 h 518707"/>
              <a:gd name="connsiteX3" fmla="*/ 238958 w 238958"/>
              <a:gd name="connsiteY3" fmla="*/ 0 h 518707"/>
              <a:gd name="connsiteX4" fmla="*/ 238958 w 238958"/>
              <a:gd name="connsiteY4" fmla="*/ 518707 h 518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58" h="518707">
                <a:moveTo>
                  <a:pt x="176418" y="518707"/>
                </a:moveTo>
                <a:lnTo>
                  <a:pt x="0" y="411309"/>
                </a:lnTo>
                <a:lnTo>
                  <a:pt x="0" y="0"/>
                </a:lnTo>
                <a:lnTo>
                  <a:pt x="238958" y="0"/>
                </a:lnTo>
                <a:lnTo>
                  <a:pt x="238958" y="518707"/>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0" name="Freeform: Shape 439">
            <a:extLst>
              <a:ext uri="{FF2B5EF4-FFF2-40B4-BE49-F238E27FC236}">
                <a16:creationId xmlns:a16="http://schemas.microsoft.com/office/drawing/2014/main" id="{043F568C-17B0-41DA-914B-253F67DB3ECC}"/>
              </a:ext>
            </a:extLst>
          </p:cNvPr>
          <p:cNvSpPr/>
          <p:nvPr userDrawn="1"/>
        </p:nvSpPr>
        <p:spPr>
          <a:xfrm rot="5400000">
            <a:off x="-93489" y="4209581"/>
            <a:ext cx="777923" cy="609650"/>
          </a:xfrm>
          <a:custGeom>
            <a:avLst/>
            <a:gdLst>
              <a:gd name="connsiteX0" fmla="*/ 0 w 777923"/>
              <a:gd name="connsiteY0" fmla="*/ 609650 h 609650"/>
              <a:gd name="connsiteX1" fmla="*/ 0 w 777923"/>
              <a:gd name="connsiteY1" fmla="*/ 0 h 609650"/>
              <a:gd name="connsiteX2" fmla="*/ 777923 w 777923"/>
              <a:gd name="connsiteY2" fmla="*/ 0 h 609650"/>
              <a:gd name="connsiteX3" fmla="*/ 777923 w 777923"/>
              <a:gd name="connsiteY3" fmla="*/ 609650 h 609650"/>
            </a:gdLst>
            <a:ahLst/>
            <a:cxnLst>
              <a:cxn ang="0">
                <a:pos x="connsiteX0" y="connsiteY0"/>
              </a:cxn>
              <a:cxn ang="0">
                <a:pos x="connsiteX1" y="connsiteY1"/>
              </a:cxn>
              <a:cxn ang="0">
                <a:pos x="connsiteX2" y="connsiteY2"/>
              </a:cxn>
              <a:cxn ang="0">
                <a:pos x="connsiteX3" y="connsiteY3"/>
              </a:cxn>
            </a:cxnLst>
            <a:rect l="l" t="t" r="r" b="b"/>
            <a:pathLst>
              <a:path w="777923" h="609650">
                <a:moveTo>
                  <a:pt x="0" y="609650"/>
                </a:moveTo>
                <a:lnTo>
                  <a:pt x="0" y="0"/>
                </a:lnTo>
                <a:lnTo>
                  <a:pt x="777923" y="0"/>
                </a:lnTo>
                <a:lnTo>
                  <a:pt x="777923" y="609650"/>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5" name="Freeform: Shape 484">
            <a:extLst>
              <a:ext uri="{FF2B5EF4-FFF2-40B4-BE49-F238E27FC236}">
                <a16:creationId xmlns:a16="http://schemas.microsoft.com/office/drawing/2014/main" id="{1D3AC447-2913-495C-B8BA-42508EDB8247}"/>
              </a:ext>
            </a:extLst>
          </p:cNvPr>
          <p:cNvSpPr/>
          <p:nvPr userDrawn="1"/>
        </p:nvSpPr>
        <p:spPr>
          <a:xfrm rot="13533244">
            <a:off x="1201777" y="6360525"/>
            <a:ext cx="550616" cy="564416"/>
          </a:xfrm>
          <a:custGeom>
            <a:avLst/>
            <a:gdLst>
              <a:gd name="connsiteX0" fmla="*/ 550616 w 550616"/>
              <a:gd name="connsiteY0" fmla="*/ 564416 h 564416"/>
              <a:gd name="connsiteX1" fmla="*/ 0 w 550616"/>
              <a:gd name="connsiteY1" fmla="*/ 564416 h 564416"/>
              <a:gd name="connsiteX2" fmla="*/ 0 w 550616"/>
              <a:gd name="connsiteY2" fmla="*/ 220300 h 564416"/>
              <a:gd name="connsiteX3" fmla="*/ 216079 w 550616"/>
              <a:gd name="connsiteY3" fmla="*/ 0 h 564416"/>
              <a:gd name="connsiteX4" fmla="*/ 550616 w 550616"/>
              <a:gd name="connsiteY4" fmla="*/ 0 h 56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616" h="564416">
                <a:moveTo>
                  <a:pt x="550616" y="564416"/>
                </a:moveTo>
                <a:lnTo>
                  <a:pt x="0" y="564416"/>
                </a:lnTo>
                <a:lnTo>
                  <a:pt x="0" y="220300"/>
                </a:lnTo>
                <a:lnTo>
                  <a:pt x="216079" y="0"/>
                </a:lnTo>
                <a:lnTo>
                  <a:pt x="550616" y="0"/>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5" name="Freeform: Shape 434">
            <a:extLst>
              <a:ext uri="{FF2B5EF4-FFF2-40B4-BE49-F238E27FC236}">
                <a16:creationId xmlns:a16="http://schemas.microsoft.com/office/drawing/2014/main" id="{FA13820A-23F1-4235-82CF-A1E31C6EE266}"/>
              </a:ext>
            </a:extLst>
          </p:cNvPr>
          <p:cNvSpPr/>
          <p:nvPr userDrawn="1"/>
        </p:nvSpPr>
        <p:spPr>
          <a:xfrm rot="15531050">
            <a:off x="-242114" y="4156767"/>
            <a:ext cx="1072551" cy="830086"/>
          </a:xfrm>
          <a:custGeom>
            <a:avLst/>
            <a:gdLst>
              <a:gd name="connsiteX0" fmla="*/ 1072551 w 1072551"/>
              <a:gd name="connsiteY0" fmla="*/ 830086 h 830086"/>
              <a:gd name="connsiteX1" fmla="*/ 0 w 1072551"/>
              <a:gd name="connsiteY1" fmla="*/ 830086 h 830086"/>
              <a:gd name="connsiteX2" fmla="*/ 0 w 1072551"/>
              <a:gd name="connsiteY2" fmla="*/ 0 h 830086"/>
              <a:gd name="connsiteX3" fmla="*/ 699490 w 1072551"/>
              <a:gd name="connsiteY3" fmla="*/ 137858 h 830086"/>
              <a:gd name="connsiteX4" fmla="*/ 1072551 w 1072551"/>
              <a:gd name="connsiteY4" fmla="*/ 211382 h 83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830086">
                <a:moveTo>
                  <a:pt x="1072551" y="830086"/>
                </a:moveTo>
                <a:lnTo>
                  <a:pt x="0" y="830086"/>
                </a:lnTo>
                <a:lnTo>
                  <a:pt x="0" y="0"/>
                </a:lnTo>
                <a:lnTo>
                  <a:pt x="699490" y="137858"/>
                </a:lnTo>
                <a:lnTo>
                  <a:pt x="1072551" y="211382"/>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FCF6B0E6-D2DE-4273-9530-E87A35FE6034}"/>
              </a:ext>
            </a:extLst>
          </p:cNvPr>
          <p:cNvSpPr/>
          <p:nvPr userDrawn="1"/>
        </p:nvSpPr>
        <p:spPr>
          <a:xfrm rot="3244216">
            <a:off x="1144173" y="328197"/>
            <a:ext cx="151516" cy="1637731"/>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6" name="Freeform: Shape 495">
            <a:extLst>
              <a:ext uri="{FF2B5EF4-FFF2-40B4-BE49-F238E27FC236}">
                <a16:creationId xmlns:a16="http://schemas.microsoft.com/office/drawing/2014/main" id="{E606A505-24B4-4E4A-B326-C37B6C58CD8D}"/>
              </a:ext>
            </a:extLst>
          </p:cNvPr>
          <p:cNvSpPr/>
          <p:nvPr/>
        </p:nvSpPr>
        <p:spPr>
          <a:xfrm>
            <a:off x="-7390" y="4220832"/>
            <a:ext cx="2658173" cy="2637168"/>
          </a:xfrm>
          <a:custGeom>
            <a:avLst/>
            <a:gdLst>
              <a:gd name="connsiteX0" fmla="*/ 1037898 w 2658173"/>
              <a:gd name="connsiteY0" fmla="*/ 2635885 h 2637168"/>
              <a:gd name="connsiteX1" fmla="*/ 1038512 w 2658173"/>
              <a:gd name="connsiteY1" fmla="*/ 2637168 h 2637168"/>
              <a:gd name="connsiteX2" fmla="*/ 1038243 w 2658173"/>
              <a:gd name="connsiteY2" fmla="*/ 2637168 h 2637168"/>
              <a:gd name="connsiteX3" fmla="*/ 1066923 w 2658173"/>
              <a:gd name="connsiteY3" fmla="*/ 2627971 h 2637168"/>
              <a:gd name="connsiteX4" fmla="*/ 1070512 w 2658173"/>
              <a:gd name="connsiteY4" fmla="*/ 2637168 h 2637168"/>
              <a:gd name="connsiteX5" fmla="*/ 1063997 w 2658173"/>
              <a:gd name="connsiteY5" fmla="*/ 2637168 h 2637168"/>
              <a:gd name="connsiteX6" fmla="*/ 243675 w 2658173"/>
              <a:gd name="connsiteY6" fmla="*/ 2627970 h 2637168"/>
              <a:gd name="connsiteX7" fmla="*/ 240674 w 2658173"/>
              <a:gd name="connsiteY7" fmla="*/ 2637168 h 2637168"/>
              <a:gd name="connsiteX8" fmla="*/ 235772 w 2658173"/>
              <a:gd name="connsiteY8" fmla="*/ 2637168 h 2637168"/>
              <a:gd name="connsiteX9" fmla="*/ 1037898 w 2658173"/>
              <a:gd name="connsiteY9" fmla="*/ 2622692 h 2637168"/>
              <a:gd name="connsiteX10" fmla="*/ 1040537 w 2658173"/>
              <a:gd name="connsiteY10" fmla="*/ 2630608 h 2637168"/>
              <a:gd name="connsiteX11" fmla="*/ 1037898 w 2658173"/>
              <a:gd name="connsiteY11" fmla="*/ 2622692 h 2637168"/>
              <a:gd name="connsiteX12" fmla="*/ 212008 w 2658173"/>
              <a:gd name="connsiteY12" fmla="*/ 2612139 h 2637168"/>
              <a:gd name="connsiteX13" fmla="*/ 209369 w 2658173"/>
              <a:gd name="connsiteY13" fmla="*/ 2625332 h 2637168"/>
              <a:gd name="connsiteX14" fmla="*/ 212008 w 2658173"/>
              <a:gd name="connsiteY14" fmla="*/ 2612139 h 2637168"/>
              <a:gd name="connsiteX15" fmla="*/ 821536 w 2658173"/>
              <a:gd name="connsiteY15" fmla="*/ 2596306 h 2637168"/>
              <a:gd name="connsiteX16" fmla="*/ 815654 w 2658173"/>
              <a:gd name="connsiteY16" fmla="*/ 2637168 h 2637168"/>
              <a:gd name="connsiteX17" fmla="*/ 800795 w 2658173"/>
              <a:gd name="connsiteY17" fmla="*/ 2637168 h 2637168"/>
              <a:gd name="connsiteX18" fmla="*/ 167151 w 2658173"/>
              <a:gd name="connsiteY18" fmla="*/ 2572558 h 2637168"/>
              <a:gd name="connsiteX19" fmla="*/ 169790 w 2658173"/>
              <a:gd name="connsiteY19" fmla="*/ 2583112 h 2637168"/>
              <a:gd name="connsiteX20" fmla="*/ 167151 w 2658173"/>
              <a:gd name="connsiteY20" fmla="*/ 2572558 h 2637168"/>
              <a:gd name="connsiteX21" fmla="*/ 404382 w 2658173"/>
              <a:gd name="connsiteY21" fmla="*/ 2565097 h 2637168"/>
              <a:gd name="connsiteX22" fmla="*/ 412546 w 2658173"/>
              <a:gd name="connsiteY22" fmla="*/ 2593669 h 2637168"/>
              <a:gd name="connsiteX23" fmla="*/ 394075 w 2658173"/>
              <a:gd name="connsiteY23" fmla="*/ 2569921 h 2637168"/>
              <a:gd name="connsiteX24" fmla="*/ 404382 w 2658173"/>
              <a:gd name="connsiteY24" fmla="*/ 2565097 h 2637168"/>
              <a:gd name="connsiteX25" fmla="*/ 771402 w 2658173"/>
              <a:gd name="connsiteY25" fmla="*/ 2556727 h 2637168"/>
              <a:gd name="connsiteX26" fmla="*/ 771402 w 2658173"/>
              <a:gd name="connsiteY26" fmla="*/ 2577836 h 2637168"/>
              <a:gd name="connsiteX27" fmla="*/ 771402 w 2658173"/>
              <a:gd name="connsiteY27" fmla="*/ 2556727 h 2637168"/>
              <a:gd name="connsiteX28" fmla="*/ 436292 w 2658173"/>
              <a:gd name="connsiteY28" fmla="*/ 2554089 h 2637168"/>
              <a:gd name="connsiteX29" fmla="*/ 438931 w 2658173"/>
              <a:gd name="connsiteY29" fmla="*/ 2569921 h 2637168"/>
              <a:gd name="connsiteX30" fmla="*/ 436292 w 2658173"/>
              <a:gd name="connsiteY30" fmla="*/ 2554089 h 2637168"/>
              <a:gd name="connsiteX31" fmla="*/ 1165213 w 2658173"/>
              <a:gd name="connsiteY31" fmla="*/ 2553098 h 2637168"/>
              <a:gd name="connsiteX32" fmla="*/ 1183023 w 2658173"/>
              <a:gd name="connsiteY32" fmla="*/ 2609499 h 2637168"/>
              <a:gd name="connsiteX33" fmla="*/ 1143444 w 2658173"/>
              <a:gd name="connsiteY33" fmla="*/ 2567281 h 2637168"/>
              <a:gd name="connsiteX34" fmla="*/ 1165213 w 2658173"/>
              <a:gd name="connsiteY34" fmla="*/ 2553098 h 2637168"/>
              <a:gd name="connsiteX35" fmla="*/ 594779 w 2658173"/>
              <a:gd name="connsiteY35" fmla="*/ 2540235 h 2637168"/>
              <a:gd name="connsiteX36" fmla="*/ 581421 w 2658173"/>
              <a:gd name="connsiteY36" fmla="*/ 2546172 h 2637168"/>
              <a:gd name="connsiteX37" fmla="*/ 594779 w 2658173"/>
              <a:gd name="connsiteY37" fmla="*/ 2540235 h 2637168"/>
              <a:gd name="connsiteX38" fmla="*/ 752933 w 2658173"/>
              <a:gd name="connsiteY38" fmla="*/ 2506593 h 2637168"/>
              <a:gd name="connsiteX39" fmla="*/ 747655 w 2658173"/>
              <a:gd name="connsiteY39" fmla="*/ 2519786 h 2637168"/>
              <a:gd name="connsiteX40" fmla="*/ 752933 w 2658173"/>
              <a:gd name="connsiteY40" fmla="*/ 2506593 h 2637168"/>
              <a:gd name="connsiteX41" fmla="*/ 185622 w 2658173"/>
              <a:gd name="connsiteY41" fmla="*/ 2493400 h 2637168"/>
              <a:gd name="connsiteX42" fmla="*/ 175067 w 2658173"/>
              <a:gd name="connsiteY42" fmla="*/ 2519786 h 2637168"/>
              <a:gd name="connsiteX43" fmla="*/ 185622 w 2658173"/>
              <a:gd name="connsiteY43" fmla="*/ 2493400 h 2637168"/>
              <a:gd name="connsiteX44" fmla="*/ 502260 w 2658173"/>
              <a:gd name="connsiteY44" fmla="*/ 2485483 h 2637168"/>
              <a:gd name="connsiteX45" fmla="*/ 499621 w 2658173"/>
              <a:gd name="connsiteY45" fmla="*/ 2493399 h 2637168"/>
              <a:gd name="connsiteX46" fmla="*/ 502260 w 2658173"/>
              <a:gd name="connsiteY46" fmla="*/ 2485483 h 2637168"/>
              <a:gd name="connsiteX47" fmla="*/ 751160 w 2658173"/>
              <a:gd name="connsiteY47" fmla="*/ 2479876 h 2637168"/>
              <a:gd name="connsiteX48" fmla="*/ 758211 w 2658173"/>
              <a:gd name="connsiteY48" fmla="*/ 2482844 h 2637168"/>
              <a:gd name="connsiteX49" fmla="*/ 751160 w 2658173"/>
              <a:gd name="connsiteY49" fmla="*/ 2479876 h 2637168"/>
              <a:gd name="connsiteX50" fmla="*/ 1231179 w 2658173"/>
              <a:gd name="connsiteY50" fmla="*/ 2469651 h 2637168"/>
              <a:gd name="connsiteX51" fmla="*/ 1238435 w 2658173"/>
              <a:gd name="connsiteY51" fmla="*/ 2472289 h 2637168"/>
              <a:gd name="connsiteX52" fmla="*/ 1227881 w 2658173"/>
              <a:gd name="connsiteY52" fmla="*/ 2474928 h 2637168"/>
              <a:gd name="connsiteX53" fmla="*/ 1231179 w 2658173"/>
              <a:gd name="connsiteY53" fmla="*/ 2469651 h 2637168"/>
              <a:gd name="connsiteX54" fmla="*/ 1008027 w 2658173"/>
              <a:gd name="connsiteY54" fmla="*/ 2461878 h 2637168"/>
              <a:gd name="connsiteX55" fmla="*/ 1009525 w 2658173"/>
              <a:gd name="connsiteY55" fmla="*/ 2463709 h 2637168"/>
              <a:gd name="connsiteX56" fmla="*/ 1008461 w 2658173"/>
              <a:gd name="connsiteY56" fmla="*/ 2463962 h 2637168"/>
              <a:gd name="connsiteX57" fmla="*/ 539199 w 2658173"/>
              <a:gd name="connsiteY57" fmla="*/ 2456458 h 2637168"/>
              <a:gd name="connsiteX58" fmla="*/ 531283 w 2658173"/>
              <a:gd name="connsiteY58" fmla="*/ 2480206 h 2637168"/>
              <a:gd name="connsiteX59" fmla="*/ 539199 w 2658173"/>
              <a:gd name="connsiteY59" fmla="*/ 2456458 h 2637168"/>
              <a:gd name="connsiteX60" fmla="*/ 544476 w 2658173"/>
              <a:gd name="connsiteY60" fmla="*/ 2440626 h 2637168"/>
              <a:gd name="connsiteX61" fmla="*/ 533922 w 2658173"/>
              <a:gd name="connsiteY61" fmla="*/ 2448542 h 2637168"/>
              <a:gd name="connsiteX62" fmla="*/ 544476 w 2658173"/>
              <a:gd name="connsiteY62" fmla="*/ 2440626 h 2637168"/>
              <a:gd name="connsiteX63" fmla="*/ 715993 w 2658173"/>
              <a:gd name="connsiteY63" fmla="*/ 2437988 h 2637168"/>
              <a:gd name="connsiteX64" fmla="*/ 713353 w 2658173"/>
              <a:gd name="connsiteY64" fmla="*/ 2453820 h 2637168"/>
              <a:gd name="connsiteX65" fmla="*/ 715993 w 2658173"/>
              <a:gd name="connsiteY65" fmla="*/ 2437988 h 2637168"/>
              <a:gd name="connsiteX66" fmla="*/ 391440 w 2658173"/>
              <a:gd name="connsiteY66" fmla="*/ 2435349 h 2637168"/>
              <a:gd name="connsiteX67" fmla="*/ 248952 w 2658173"/>
              <a:gd name="connsiteY67" fmla="*/ 2625331 h 2637168"/>
              <a:gd name="connsiteX68" fmla="*/ 391440 w 2658173"/>
              <a:gd name="connsiteY68" fmla="*/ 2435349 h 2637168"/>
              <a:gd name="connsiteX69" fmla="*/ 578783 w 2658173"/>
              <a:gd name="connsiteY69" fmla="*/ 2403686 h 2637168"/>
              <a:gd name="connsiteX70" fmla="*/ 578783 w 2658173"/>
              <a:gd name="connsiteY70" fmla="*/ 2403686 h 2637168"/>
              <a:gd name="connsiteX71" fmla="*/ 1051092 w 2658173"/>
              <a:gd name="connsiteY71" fmla="*/ 2401047 h 2637168"/>
              <a:gd name="connsiteX72" fmla="*/ 1069562 w 2658173"/>
              <a:gd name="connsiteY72" fmla="*/ 2467013 h 2637168"/>
              <a:gd name="connsiteX73" fmla="*/ 1072201 w 2658173"/>
              <a:gd name="connsiteY73" fmla="*/ 2448542 h 2637168"/>
              <a:gd name="connsiteX74" fmla="*/ 1051092 w 2658173"/>
              <a:gd name="connsiteY74" fmla="*/ 2401047 h 2637168"/>
              <a:gd name="connsiteX75" fmla="*/ 636837 w 2658173"/>
              <a:gd name="connsiteY75" fmla="*/ 2393130 h 2637168"/>
              <a:gd name="connsiteX76" fmla="*/ 526011 w 2658173"/>
              <a:gd name="connsiteY76" fmla="*/ 2540894 h 2637168"/>
              <a:gd name="connsiteX77" fmla="*/ 636837 w 2658173"/>
              <a:gd name="connsiteY77" fmla="*/ 2393130 h 2637168"/>
              <a:gd name="connsiteX78" fmla="*/ 1028493 w 2658173"/>
              <a:gd name="connsiteY78" fmla="*/ 2388111 h 2637168"/>
              <a:gd name="connsiteX79" fmla="*/ 1024705 w 2658173"/>
              <a:gd name="connsiteY79" fmla="*/ 2390492 h 2637168"/>
              <a:gd name="connsiteX80" fmla="*/ 1028493 w 2658173"/>
              <a:gd name="connsiteY80" fmla="*/ 2388111 h 2637168"/>
              <a:gd name="connsiteX81" fmla="*/ 1687004 w 2658173"/>
              <a:gd name="connsiteY81" fmla="*/ 2387854 h 2637168"/>
              <a:gd name="connsiteX82" fmla="*/ 1681727 w 2658173"/>
              <a:gd name="connsiteY82" fmla="*/ 2401047 h 2637168"/>
              <a:gd name="connsiteX83" fmla="*/ 1687004 w 2658173"/>
              <a:gd name="connsiteY83" fmla="*/ 2387854 h 2637168"/>
              <a:gd name="connsiteX84" fmla="*/ 1402031 w 2658173"/>
              <a:gd name="connsiteY84" fmla="*/ 2387853 h 2637168"/>
              <a:gd name="connsiteX85" fmla="*/ 1404669 w 2658173"/>
              <a:gd name="connsiteY85" fmla="*/ 2432710 h 2637168"/>
              <a:gd name="connsiteX86" fmla="*/ 1402031 w 2658173"/>
              <a:gd name="connsiteY86" fmla="*/ 2387853 h 2637168"/>
              <a:gd name="connsiteX87" fmla="*/ 496982 w 2658173"/>
              <a:gd name="connsiteY87" fmla="*/ 2387853 h 2637168"/>
              <a:gd name="connsiteX88" fmla="*/ 491705 w 2658173"/>
              <a:gd name="connsiteY88" fmla="*/ 2398408 h 2637168"/>
              <a:gd name="connsiteX89" fmla="*/ 496982 w 2658173"/>
              <a:gd name="connsiteY89" fmla="*/ 2387853 h 2637168"/>
              <a:gd name="connsiteX90" fmla="*/ 1763526 w 2658173"/>
              <a:gd name="connsiteY90" fmla="*/ 2385216 h 2637168"/>
              <a:gd name="connsiteX91" fmla="*/ 1760887 w 2658173"/>
              <a:gd name="connsiteY91" fmla="*/ 2414241 h 2637168"/>
              <a:gd name="connsiteX92" fmla="*/ 1763526 w 2658173"/>
              <a:gd name="connsiteY92" fmla="*/ 2385216 h 2637168"/>
              <a:gd name="connsiteX93" fmla="*/ 1214432 w 2658173"/>
              <a:gd name="connsiteY93" fmla="*/ 2380765 h 2637168"/>
              <a:gd name="connsiteX94" fmla="*/ 1213698 w 2658173"/>
              <a:gd name="connsiteY94" fmla="*/ 2625332 h 2637168"/>
              <a:gd name="connsiteX95" fmla="*/ 1213734 w 2658173"/>
              <a:gd name="connsiteY95" fmla="*/ 2637168 h 2637168"/>
              <a:gd name="connsiteX96" fmla="*/ 1200415 w 2658173"/>
              <a:gd name="connsiteY96" fmla="*/ 2637168 h 2637168"/>
              <a:gd name="connsiteX97" fmla="*/ 1199335 w 2658173"/>
              <a:gd name="connsiteY97" fmla="*/ 2602795 h 2637168"/>
              <a:gd name="connsiteX98" fmla="*/ 1203144 w 2658173"/>
              <a:gd name="connsiteY98" fmla="*/ 2464704 h 2637168"/>
              <a:gd name="connsiteX99" fmla="*/ 621001 w 2658173"/>
              <a:gd name="connsiteY99" fmla="*/ 2372805 h 2637168"/>
              <a:gd name="connsiteX100" fmla="*/ 628917 w 2658173"/>
              <a:gd name="connsiteY100" fmla="*/ 2374991 h 2637168"/>
              <a:gd name="connsiteX101" fmla="*/ 621002 w 2658173"/>
              <a:gd name="connsiteY101" fmla="*/ 2398409 h 2637168"/>
              <a:gd name="connsiteX102" fmla="*/ 605169 w 2658173"/>
              <a:gd name="connsiteY102" fmla="*/ 2377300 h 2637168"/>
              <a:gd name="connsiteX103" fmla="*/ 621001 w 2658173"/>
              <a:gd name="connsiteY103" fmla="*/ 2372805 h 2637168"/>
              <a:gd name="connsiteX104" fmla="*/ 1043176 w 2658173"/>
              <a:gd name="connsiteY104" fmla="*/ 2364106 h 2637168"/>
              <a:gd name="connsiteX105" fmla="*/ 1043176 w 2658173"/>
              <a:gd name="connsiteY105" fmla="*/ 2364106 h 2637168"/>
              <a:gd name="connsiteX106" fmla="*/ 801168 w 2658173"/>
              <a:gd name="connsiteY106" fmla="*/ 2356974 h 2637168"/>
              <a:gd name="connsiteX107" fmla="*/ 800426 w 2658173"/>
              <a:gd name="connsiteY107" fmla="*/ 2358829 h 2637168"/>
              <a:gd name="connsiteX108" fmla="*/ 801168 w 2658173"/>
              <a:gd name="connsiteY108" fmla="*/ 2356974 h 2637168"/>
              <a:gd name="connsiteX109" fmla="*/ 462682 w 2658173"/>
              <a:gd name="connsiteY109" fmla="*/ 2350912 h 2637168"/>
              <a:gd name="connsiteX110" fmla="*/ 428380 w 2658173"/>
              <a:gd name="connsiteY110" fmla="*/ 2395769 h 2637168"/>
              <a:gd name="connsiteX111" fmla="*/ 462682 w 2658173"/>
              <a:gd name="connsiteY111" fmla="*/ 2350912 h 2637168"/>
              <a:gd name="connsiteX112" fmla="*/ 1299125 w 2658173"/>
              <a:gd name="connsiteY112" fmla="*/ 2345634 h 2637168"/>
              <a:gd name="connsiteX113" fmla="*/ 1307041 w 2658173"/>
              <a:gd name="connsiteY113" fmla="*/ 2398407 h 2637168"/>
              <a:gd name="connsiteX114" fmla="*/ 1299125 w 2658173"/>
              <a:gd name="connsiteY114" fmla="*/ 2345634 h 2637168"/>
              <a:gd name="connsiteX115" fmla="*/ 1541879 w 2658173"/>
              <a:gd name="connsiteY115" fmla="*/ 2329802 h 2637168"/>
              <a:gd name="connsiteX116" fmla="*/ 1594653 w 2658173"/>
              <a:gd name="connsiteY116" fmla="*/ 2467012 h 2637168"/>
              <a:gd name="connsiteX117" fmla="*/ 1541879 w 2658173"/>
              <a:gd name="connsiteY117" fmla="*/ 2329802 h 2637168"/>
              <a:gd name="connsiteX118" fmla="*/ 2218114 w 2658173"/>
              <a:gd name="connsiteY118" fmla="*/ 2328650 h 2637168"/>
              <a:gd name="connsiteX119" fmla="*/ 2217372 w 2658173"/>
              <a:gd name="connsiteY119" fmla="*/ 2350913 h 2637168"/>
              <a:gd name="connsiteX120" fmla="*/ 2218114 w 2658173"/>
              <a:gd name="connsiteY120" fmla="*/ 2328650 h 2637168"/>
              <a:gd name="connsiteX121" fmla="*/ 1298219 w 2658173"/>
              <a:gd name="connsiteY121" fmla="*/ 2310673 h 2637168"/>
              <a:gd name="connsiteX122" fmla="*/ 1288571 w 2658173"/>
              <a:gd name="connsiteY122" fmla="*/ 2316610 h 2637168"/>
              <a:gd name="connsiteX123" fmla="*/ 1298219 w 2658173"/>
              <a:gd name="connsiteY123" fmla="*/ 2310673 h 2637168"/>
              <a:gd name="connsiteX124" fmla="*/ 486098 w 2658173"/>
              <a:gd name="connsiteY124" fmla="*/ 2295171 h 2637168"/>
              <a:gd name="connsiteX125" fmla="*/ 491705 w 2658173"/>
              <a:gd name="connsiteY125" fmla="*/ 2295501 h 2637168"/>
              <a:gd name="connsiteX126" fmla="*/ 486428 w 2658173"/>
              <a:gd name="connsiteY126" fmla="*/ 2300778 h 2637168"/>
              <a:gd name="connsiteX127" fmla="*/ 486098 w 2658173"/>
              <a:gd name="connsiteY127" fmla="*/ 2295171 h 2637168"/>
              <a:gd name="connsiteX128" fmla="*/ 172429 w 2658173"/>
              <a:gd name="connsiteY128" fmla="*/ 2288904 h 2637168"/>
              <a:gd name="connsiteX129" fmla="*/ 180345 w 2658173"/>
              <a:gd name="connsiteY129" fmla="*/ 2290223 h 2637168"/>
              <a:gd name="connsiteX130" fmla="*/ 172429 w 2658173"/>
              <a:gd name="connsiteY130" fmla="*/ 2295500 h 2637168"/>
              <a:gd name="connsiteX131" fmla="*/ 172429 w 2658173"/>
              <a:gd name="connsiteY131" fmla="*/ 2288904 h 2637168"/>
              <a:gd name="connsiteX132" fmla="*/ 2119742 w 2658173"/>
              <a:gd name="connsiteY132" fmla="*/ 2287585 h 2637168"/>
              <a:gd name="connsiteX133" fmla="*/ 2117103 w 2658173"/>
              <a:gd name="connsiteY133" fmla="*/ 2295501 h 2637168"/>
              <a:gd name="connsiteX134" fmla="*/ 2119742 w 2658173"/>
              <a:gd name="connsiteY134" fmla="*/ 2287585 h 2637168"/>
              <a:gd name="connsiteX135" fmla="*/ 814361 w 2658173"/>
              <a:gd name="connsiteY135" fmla="*/ 2276494 h 2637168"/>
              <a:gd name="connsiteX136" fmla="*/ 813619 w 2658173"/>
              <a:gd name="connsiteY136" fmla="*/ 2337719 h 2637168"/>
              <a:gd name="connsiteX137" fmla="*/ 816257 w 2658173"/>
              <a:gd name="connsiteY137" fmla="*/ 2287585 h 2637168"/>
              <a:gd name="connsiteX138" fmla="*/ 814361 w 2658173"/>
              <a:gd name="connsiteY138" fmla="*/ 2276494 h 2637168"/>
              <a:gd name="connsiteX139" fmla="*/ 1848623 w 2658173"/>
              <a:gd name="connsiteY139" fmla="*/ 2272414 h 2637168"/>
              <a:gd name="connsiteX140" fmla="*/ 1858518 w 2658173"/>
              <a:gd name="connsiteY140" fmla="*/ 2284947 h 2637168"/>
              <a:gd name="connsiteX141" fmla="*/ 1834769 w 2658173"/>
              <a:gd name="connsiteY141" fmla="*/ 2279670 h 2637168"/>
              <a:gd name="connsiteX142" fmla="*/ 1848623 w 2658173"/>
              <a:gd name="connsiteY142" fmla="*/ 2272414 h 2637168"/>
              <a:gd name="connsiteX143" fmla="*/ 1085394 w 2658173"/>
              <a:gd name="connsiteY143" fmla="*/ 2263837 h 2637168"/>
              <a:gd name="connsiteX144" fmla="*/ 1072201 w 2658173"/>
              <a:gd name="connsiteY144" fmla="*/ 2379938 h 2637168"/>
              <a:gd name="connsiteX145" fmla="*/ 1085394 w 2658173"/>
              <a:gd name="connsiteY145" fmla="*/ 2263837 h 2637168"/>
              <a:gd name="connsiteX146" fmla="*/ 396715 w 2658173"/>
              <a:gd name="connsiteY146" fmla="*/ 2263837 h 2637168"/>
              <a:gd name="connsiteX147" fmla="*/ 394076 w 2658173"/>
              <a:gd name="connsiteY147" fmla="*/ 2300778 h 2637168"/>
              <a:gd name="connsiteX148" fmla="*/ 396715 w 2658173"/>
              <a:gd name="connsiteY148" fmla="*/ 2263837 h 2637168"/>
              <a:gd name="connsiteX149" fmla="*/ 527000 w 2658173"/>
              <a:gd name="connsiteY149" fmla="*/ 2261198 h 2637168"/>
              <a:gd name="connsiteX150" fmla="*/ 494346 w 2658173"/>
              <a:gd name="connsiteY150" fmla="*/ 2308693 h 2637168"/>
              <a:gd name="connsiteX151" fmla="*/ 518094 w 2658173"/>
              <a:gd name="connsiteY151" fmla="*/ 2269114 h 2637168"/>
              <a:gd name="connsiteX152" fmla="*/ 527000 w 2658173"/>
              <a:gd name="connsiteY152" fmla="*/ 2261198 h 2637168"/>
              <a:gd name="connsiteX153" fmla="*/ 1404010 w 2658173"/>
              <a:gd name="connsiteY153" fmla="*/ 2250645 h 2637168"/>
              <a:gd name="connsiteX154" fmla="*/ 1433694 w 2658173"/>
              <a:gd name="connsiteY154" fmla="*/ 2261199 h 2637168"/>
              <a:gd name="connsiteX155" fmla="*/ 1438972 w 2658173"/>
              <a:gd name="connsiteY155" fmla="*/ 2263838 h 2637168"/>
              <a:gd name="connsiteX156" fmla="*/ 1378283 w 2658173"/>
              <a:gd name="connsiteY156" fmla="*/ 2263838 h 2637168"/>
              <a:gd name="connsiteX157" fmla="*/ 1404010 w 2658173"/>
              <a:gd name="connsiteY157" fmla="*/ 2250645 h 2637168"/>
              <a:gd name="connsiteX158" fmla="*/ 536524 w 2658173"/>
              <a:gd name="connsiteY158" fmla="*/ 2243553 h 2637168"/>
              <a:gd name="connsiteX159" fmla="*/ 557674 w 2658173"/>
              <a:gd name="connsiteY159" fmla="*/ 2248005 h 2637168"/>
              <a:gd name="connsiteX160" fmla="*/ 536524 w 2658173"/>
              <a:gd name="connsiteY160" fmla="*/ 2243553 h 2637168"/>
              <a:gd name="connsiteX161" fmla="*/ 1065604 w 2658173"/>
              <a:gd name="connsiteY161" fmla="*/ 2243264 h 2637168"/>
              <a:gd name="connsiteX162" fmla="*/ 1053730 w 2658173"/>
              <a:gd name="connsiteY162" fmla="*/ 2253283 h 2637168"/>
              <a:gd name="connsiteX163" fmla="*/ 1065604 w 2658173"/>
              <a:gd name="connsiteY163" fmla="*/ 2243264 h 2637168"/>
              <a:gd name="connsiteX164" fmla="*/ 458393 w 2658173"/>
              <a:gd name="connsiteY164" fmla="*/ 2233823 h 2637168"/>
              <a:gd name="connsiteX165" fmla="*/ 470597 w 2658173"/>
              <a:gd name="connsiteY165" fmla="*/ 2242729 h 2637168"/>
              <a:gd name="connsiteX166" fmla="*/ 444211 w 2658173"/>
              <a:gd name="connsiteY166" fmla="*/ 2242729 h 2637168"/>
              <a:gd name="connsiteX167" fmla="*/ 458393 w 2658173"/>
              <a:gd name="connsiteY167" fmla="*/ 2233823 h 2637168"/>
              <a:gd name="connsiteX168" fmla="*/ 1533964 w 2658173"/>
              <a:gd name="connsiteY168" fmla="*/ 2213703 h 2637168"/>
              <a:gd name="connsiteX169" fmla="*/ 1507577 w 2658173"/>
              <a:gd name="connsiteY169" fmla="*/ 2229535 h 2637168"/>
              <a:gd name="connsiteX170" fmla="*/ 1533964 w 2658173"/>
              <a:gd name="connsiteY170" fmla="*/ 2213703 h 2637168"/>
              <a:gd name="connsiteX171" fmla="*/ 388798 w 2658173"/>
              <a:gd name="connsiteY171" fmla="*/ 2213703 h 2637168"/>
              <a:gd name="connsiteX172" fmla="*/ 391437 w 2658173"/>
              <a:gd name="connsiteY172" fmla="*/ 2221619 h 2637168"/>
              <a:gd name="connsiteX173" fmla="*/ 388798 w 2658173"/>
              <a:gd name="connsiteY173" fmla="*/ 2213703 h 2637168"/>
              <a:gd name="connsiteX174" fmla="*/ 399353 w 2658173"/>
              <a:gd name="connsiteY174" fmla="*/ 2205787 h 2637168"/>
              <a:gd name="connsiteX175" fmla="*/ 401992 w 2658173"/>
              <a:gd name="connsiteY175" fmla="*/ 2216341 h 2637168"/>
              <a:gd name="connsiteX176" fmla="*/ 399353 w 2658173"/>
              <a:gd name="connsiteY176" fmla="*/ 2205787 h 2637168"/>
              <a:gd name="connsiteX177" fmla="*/ 188266 w 2658173"/>
              <a:gd name="connsiteY177" fmla="*/ 2205787 h 2637168"/>
              <a:gd name="connsiteX178" fmla="*/ 122300 w 2658173"/>
              <a:gd name="connsiteY178" fmla="*/ 2240089 h 2637168"/>
              <a:gd name="connsiteX179" fmla="*/ 188266 w 2658173"/>
              <a:gd name="connsiteY179" fmla="*/ 2205787 h 2637168"/>
              <a:gd name="connsiteX180" fmla="*/ 809619 w 2658173"/>
              <a:gd name="connsiteY180" fmla="*/ 2202777 h 2637168"/>
              <a:gd name="connsiteX181" fmla="*/ 818896 w 2658173"/>
              <a:gd name="connsiteY181" fmla="*/ 2226896 h 2637168"/>
              <a:gd name="connsiteX182" fmla="*/ 809619 w 2658173"/>
              <a:gd name="connsiteY182" fmla="*/ 2202777 h 2637168"/>
              <a:gd name="connsiteX183" fmla="*/ 1407762 w 2658173"/>
              <a:gd name="connsiteY183" fmla="*/ 2179607 h 2637168"/>
              <a:gd name="connsiteX184" fmla="*/ 1412587 w 2658173"/>
              <a:gd name="connsiteY184" fmla="*/ 2192594 h 2637168"/>
              <a:gd name="connsiteX185" fmla="*/ 1402031 w 2658173"/>
              <a:gd name="connsiteY185" fmla="*/ 2182039 h 2637168"/>
              <a:gd name="connsiteX186" fmla="*/ 1407762 w 2658173"/>
              <a:gd name="connsiteY186" fmla="*/ 2179607 h 2637168"/>
              <a:gd name="connsiteX187" fmla="*/ 1883625 w 2658173"/>
              <a:gd name="connsiteY187" fmla="*/ 2178741 h 2637168"/>
              <a:gd name="connsiteX188" fmla="*/ 1898096 w 2658173"/>
              <a:gd name="connsiteY188" fmla="*/ 2232173 h 2637168"/>
              <a:gd name="connsiteX189" fmla="*/ 1863794 w 2658173"/>
              <a:gd name="connsiteY189" fmla="*/ 2195232 h 2637168"/>
              <a:gd name="connsiteX190" fmla="*/ 1883625 w 2658173"/>
              <a:gd name="connsiteY190" fmla="*/ 2178741 h 2637168"/>
              <a:gd name="connsiteX191" fmla="*/ 766782 w 2658173"/>
              <a:gd name="connsiteY191" fmla="*/ 2154993 h 2637168"/>
              <a:gd name="connsiteX192" fmla="*/ 734459 w 2658173"/>
              <a:gd name="connsiteY192" fmla="*/ 2155653 h 2637168"/>
              <a:gd name="connsiteX193" fmla="*/ 771400 w 2658173"/>
              <a:gd name="connsiteY193" fmla="*/ 2174124 h 2637168"/>
              <a:gd name="connsiteX194" fmla="*/ 766782 w 2658173"/>
              <a:gd name="connsiteY194" fmla="*/ 2154993 h 2637168"/>
              <a:gd name="connsiteX195" fmla="*/ 163483 w 2658173"/>
              <a:gd name="connsiteY195" fmla="*/ 2142542 h 2637168"/>
              <a:gd name="connsiteX196" fmla="*/ 169792 w 2658173"/>
              <a:gd name="connsiteY196" fmla="*/ 2147737 h 2637168"/>
              <a:gd name="connsiteX197" fmla="*/ 163483 w 2658173"/>
              <a:gd name="connsiteY197" fmla="*/ 2142542 h 2637168"/>
              <a:gd name="connsiteX198" fmla="*/ 1417863 w 2658173"/>
              <a:gd name="connsiteY198" fmla="*/ 2142459 h 2637168"/>
              <a:gd name="connsiteX199" fmla="*/ 1665895 w 2658173"/>
              <a:gd name="connsiteY199" fmla="*/ 2208426 h 2637168"/>
              <a:gd name="connsiteX200" fmla="*/ 1417863 w 2658173"/>
              <a:gd name="connsiteY200" fmla="*/ 2142459 h 2637168"/>
              <a:gd name="connsiteX201" fmla="*/ 2078514 w 2658173"/>
              <a:gd name="connsiteY201" fmla="*/ 2136853 h 2637168"/>
              <a:gd name="connsiteX202" fmla="*/ 2080164 w 2658173"/>
              <a:gd name="connsiteY202" fmla="*/ 2150376 h 2637168"/>
              <a:gd name="connsiteX203" fmla="*/ 2066969 w 2658173"/>
              <a:gd name="connsiteY203" fmla="*/ 2137183 h 2637168"/>
              <a:gd name="connsiteX204" fmla="*/ 2078514 w 2658173"/>
              <a:gd name="connsiteY204" fmla="*/ 2136853 h 2637168"/>
              <a:gd name="connsiteX205" fmla="*/ 2238481 w 2658173"/>
              <a:gd name="connsiteY205" fmla="*/ 2131904 h 2637168"/>
              <a:gd name="connsiteX206" fmla="*/ 2233204 w 2658173"/>
              <a:gd name="connsiteY206" fmla="*/ 2139820 h 2637168"/>
              <a:gd name="connsiteX207" fmla="*/ 2238481 w 2658173"/>
              <a:gd name="connsiteY207" fmla="*/ 2131904 h 2637168"/>
              <a:gd name="connsiteX208" fmla="*/ 1412585 w 2658173"/>
              <a:gd name="connsiteY208" fmla="*/ 2116073 h 2637168"/>
              <a:gd name="connsiteX209" fmla="*/ 1417863 w 2658173"/>
              <a:gd name="connsiteY209" fmla="*/ 2126627 h 2637168"/>
              <a:gd name="connsiteX210" fmla="*/ 1412585 w 2658173"/>
              <a:gd name="connsiteY210" fmla="*/ 2116073 h 2637168"/>
              <a:gd name="connsiteX211" fmla="*/ 126258 w 2658173"/>
              <a:gd name="connsiteY211" fmla="*/ 2115084 h 2637168"/>
              <a:gd name="connsiteX212" fmla="*/ 135493 w 2658173"/>
              <a:gd name="connsiteY212" fmla="*/ 2129267 h 2637168"/>
              <a:gd name="connsiteX213" fmla="*/ 109106 w 2658173"/>
              <a:gd name="connsiteY213" fmla="*/ 2126628 h 2637168"/>
              <a:gd name="connsiteX214" fmla="*/ 126258 w 2658173"/>
              <a:gd name="connsiteY214" fmla="*/ 2115084 h 2637168"/>
              <a:gd name="connsiteX215" fmla="*/ 251582 w 2658173"/>
              <a:gd name="connsiteY215" fmla="*/ 2087049 h 2637168"/>
              <a:gd name="connsiteX216" fmla="*/ 204087 w 2658173"/>
              <a:gd name="connsiteY216" fmla="*/ 2105519 h 2637168"/>
              <a:gd name="connsiteX217" fmla="*/ 251582 w 2658173"/>
              <a:gd name="connsiteY217" fmla="*/ 2087049 h 2637168"/>
              <a:gd name="connsiteX218" fmla="*/ 2222649 w 2658173"/>
              <a:gd name="connsiteY218" fmla="*/ 2087048 h 2637168"/>
              <a:gd name="connsiteX219" fmla="*/ 2285977 w 2658173"/>
              <a:gd name="connsiteY219" fmla="*/ 2131905 h 2637168"/>
              <a:gd name="connsiteX220" fmla="*/ 2222649 w 2658173"/>
              <a:gd name="connsiteY220" fmla="*/ 2087048 h 2637168"/>
              <a:gd name="connsiteX221" fmla="*/ 190904 w 2658173"/>
              <a:gd name="connsiteY221" fmla="*/ 2071217 h 2637168"/>
              <a:gd name="connsiteX222" fmla="*/ 153963 w 2658173"/>
              <a:gd name="connsiteY222" fmla="*/ 2092326 h 2637168"/>
              <a:gd name="connsiteX223" fmla="*/ 190904 w 2658173"/>
              <a:gd name="connsiteY223" fmla="*/ 2071217 h 2637168"/>
              <a:gd name="connsiteX224" fmla="*/ 56334 w 2658173"/>
              <a:gd name="connsiteY224" fmla="*/ 2042191 h 2637168"/>
              <a:gd name="connsiteX225" fmla="*/ 1170 w 2658173"/>
              <a:gd name="connsiteY225" fmla="*/ 2068701 h 2637168"/>
              <a:gd name="connsiteX226" fmla="*/ 719 w 2658173"/>
              <a:gd name="connsiteY226" fmla="*/ 2068774 h 2637168"/>
              <a:gd name="connsiteX227" fmla="*/ 719 w 2658173"/>
              <a:gd name="connsiteY227" fmla="*/ 2048081 h 2637168"/>
              <a:gd name="connsiteX228" fmla="*/ 2284 w 2658173"/>
              <a:gd name="connsiteY228" fmla="*/ 2047922 h 2637168"/>
              <a:gd name="connsiteX229" fmla="*/ 56334 w 2658173"/>
              <a:gd name="connsiteY229" fmla="*/ 2042191 h 2637168"/>
              <a:gd name="connsiteX230" fmla="*/ 1399393 w 2658173"/>
              <a:gd name="connsiteY230" fmla="*/ 2028998 h 2637168"/>
              <a:gd name="connsiteX231" fmla="*/ 1399393 w 2658173"/>
              <a:gd name="connsiteY231" fmla="*/ 2028998 h 2637168"/>
              <a:gd name="connsiteX232" fmla="*/ 1562000 w 2658173"/>
              <a:gd name="connsiteY232" fmla="*/ 2025700 h 2637168"/>
              <a:gd name="connsiteX233" fmla="*/ 1573544 w 2658173"/>
              <a:gd name="connsiteY233" fmla="*/ 2034276 h 2637168"/>
              <a:gd name="connsiteX234" fmla="*/ 1552434 w 2658173"/>
              <a:gd name="connsiteY234" fmla="*/ 2036914 h 2637168"/>
              <a:gd name="connsiteX235" fmla="*/ 1562000 w 2658173"/>
              <a:gd name="connsiteY235" fmla="*/ 2025700 h 2637168"/>
              <a:gd name="connsiteX236" fmla="*/ 230352 w 2658173"/>
              <a:gd name="connsiteY236" fmla="*/ 1969670 h 2637168"/>
              <a:gd name="connsiteX237" fmla="*/ 241031 w 2658173"/>
              <a:gd name="connsiteY237" fmla="*/ 1976226 h 2637168"/>
              <a:gd name="connsiteX238" fmla="*/ 198813 w 2658173"/>
              <a:gd name="connsiteY238" fmla="*/ 1984142 h 2637168"/>
              <a:gd name="connsiteX239" fmla="*/ 230352 w 2658173"/>
              <a:gd name="connsiteY239" fmla="*/ 1969670 h 2637168"/>
              <a:gd name="connsiteX240" fmla="*/ 1766164 w 2658173"/>
              <a:gd name="connsiteY240" fmla="*/ 1952477 h 2637168"/>
              <a:gd name="connsiteX241" fmla="*/ 1821575 w 2658173"/>
              <a:gd name="connsiteY241" fmla="*/ 2021083 h 2637168"/>
              <a:gd name="connsiteX242" fmla="*/ 1766164 w 2658173"/>
              <a:gd name="connsiteY242" fmla="*/ 1952477 h 2637168"/>
              <a:gd name="connsiteX243" fmla="*/ 103500 w 2658173"/>
              <a:gd name="connsiteY243" fmla="*/ 1952147 h 2637168"/>
              <a:gd name="connsiteX244" fmla="*/ 109108 w 2658173"/>
              <a:gd name="connsiteY244" fmla="*/ 1960393 h 2637168"/>
              <a:gd name="connsiteX245" fmla="*/ 95915 w 2658173"/>
              <a:gd name="connsiteY245" fmla="*/ 1957754 h 2637168"/>
              <a:gd name="connsiteX246" fmla="*/ 103500 w 2658173"/>
              <a:gd name="connsiteY246" fmla="*/ 1952147 h 2637168"/>
              <a:gd name="connsiteX247" fmla="*/ 1773421 w 2658173"/>
              <a:gd name="connsiteY247" fmla="*/ 1916526 h 2637168"/>
              <a:gd name="connsiteX248" fmla="*/ 1787274 w 2658173"/>
              <a:gd name="connsiteY248" fmla="*/ 1918175 h 2637168"/>
              <a:gd name="connsiteX249" fmla="*/ 1771441 w 2658173"/>
              <a:gd name="connsiteY249" fmla="*/ 1928730 h 2637168"/>
              <a:gd name="connsiteX250" fmla="*/ 1773421 w 2658173"/>
              <a:gd name="connsiteY250" fmla="*/ 1916526 h 2637168"/>
              <a:gd name="connsiteX251" fmla="*/ 37658 w 2658173"/>
              <a:gd name="connsiteY251" fmla="*/ 1853281 h 2637168"/>
              <a:gd name="connsiteX252" fmla="*/ 72167 w 2658173"/>
              <a:gd name="connsiteY252" fmla="*/ 1862764 h 2637168"/>
              <a:gd name="connsiteX253" fmla="*/ 146048 w 2658173"/>
              <a:gd name="connsiteY253" fmla="*/ 1868041 h 2637168"/>
              <a:gd name="connsiteX254" fmla="*/ 77444 w 2658173"/>
              <a:gd name="connsiteY254" fmla="*/ 1875957 h 2637168"/>
              <a:gd name="connsiteX255" fmla="*/ 127578 w 2658173"/>
              <a:gd name="connsiteY255" fmla="*/ 1883873 h 2637168"/>
              <a:gd name="connsiteX256" fmla="*/ 46440 w 2658173"/>
              <a:gd name="connsiteY256" fmla="*/ 1883543 h 2637168"/>
              <a:gd name="connsiteX257" fmla="*/ 719 w 2658173"/>
              <a:gd name="connsiteY257" fmla="*/ 1881244 h 2637168"/>
              <a:gd name="connsiteX258" fmla="*/ 719 w 2658173"/>
              <a:gd name="connsiteY258" fmla="*/ 1860812 h 2637168"/>
              <a:gd name="connsiteX259" fmla="*/ 2362 w 2658173"/>
              <a:gd name="connsiteY259" fmla="*/ 1860238 h 2637168"/>
              <a:gd name="connsiteX260" fmla="*/ 37658 w 2658173"/>
              <a:gd name="connsiteY260" fmla="*/ 1853281 h 2637168"/>
              <a:gd name="connsiteX261" fmla="*/ 174476 w 2658173"/>
              <a:gd name="connsiteY261" fmla="*/ 1853198 h 2637168"/>
              <a:gd name="connsiteX262" fmla="*/ 164519 w 2658173"/>
              <a:gd name="connsiteY262" fmla="*/ 1860125 h 2637168"/>
              <a:gd name="connsiteX263" fmla="*/ 174476 w 2658173"/>
              <a:gd name="connsiteY263" fmla="*/ 1853198 h 2637168"/>
              <a:gd name="connsiteX264" fmla="*/ 1935037 w 2658173"/>
              <a:gd name="connsiteY264" fmla="*/ 1844293 h 2637168"/>
              <a:gd name="connsiteX265" fmla="*/ 1895458 w 2658173"/>
              <a:gd name="connsiteY265" fmla="*/ 1894427 h 2637168"/>
              <a:gd name="connsiteX266" fmla="*/ 1935037 w 2658173"/>
              <a:gd name="connsiteY266" fmla="*/ 1844293 h 2637168"/>
              <a:gd name="connsiteX267" fmla="*/ 1760887 w 2658173"/>
              <a:gd name="connsiteY267" fmla="*/ 1844293 h 2637168"/>
              <a:gd name="connsiteX268" fmla="*/ 1755610 w 2658173"/>
              <a:gd name="connsiteY268" fmla="*/ 1854847 h 2637168"/>
              <a:gd name="connsiteX269" fmla="*/ 1760887 w 2658173"/>
              <a:gd name="connsiteY269" fmla="*/ 1844293 h 2637168"/>
              <a:gd name="connsiteX270" fmla="*/ 1870391 w 2658173"/>
              <a:gd name="connsiteY270" fmla="*/ 1812629 h 2637168"/>
              <a:gd name="connsiteX271" fmla="*/ 1879626 w 2658173"/>
              <a:gd name="connsiteY271" fmla="*/ 1820546 h 2637168"/>
              <a:gd name="connsiteX272" fmla="*/ 1861155 w 2658173"/>
              <a:gd name="connsiteY272" fmla="*/ 1820546 h 2637168"/>
              <a:gd name="connsiteX273" fmla="*/ 1870391 w 2658173"/>
              <a:gd name="connsiteY273" fmla="*/ 1812629 h 2637168"/>
              <a:gd name="connsiteX274" fmla="*/ 1747694 w 2658173"/>
              <a:gd name="connsiteY274" fmla="*/ 1809991 h 2637168"/>
              <a:gd name="connsiteX275" fmla="*/ 1784636 w 2658173"/>
              <a:gd name="connsiteY275" fmla="*/ 1833739 h 2637168"/>
              <a:gd name="connsiteX276" fmla="*/ 1747694 w 2658173"/>
              <a:gd name="connsiteY276" fmla="*/ 1809991 h 2637168"/>
              <a:gd name="connsiteX277" fmla="*/ 98550 w 2658173"/>
              <a:gd name="connsiteY277" fmla="*/ 1804714 h 2637168"/>
              <a:gd name="connsiteX278" fmla="*/ 111744 w 2658173"/>
              <a:gd name="connsiteY278" fmla="*/ 1817908 h 2637168"/>
              <a:gd name="connsiteX279" fmla="*/ 98550 w 2658173"/>
              <a:gd name="connsiteY279" fmla="*/ 1804714 h 2637168"/>
              <a:gd name="connsiteX280" fmla="*/ 1704486 w 2658173"/>
              <a:gd name="connsiteY280" fmla="*/ 1796179 h 2637168"/>
              <a:gd name="connsiteX281" fmla="*/ 1713392 w 2658173"/>
              <a:gd name="connsiteY281" fmla="*/ 1852209 h 2637168"/>
              <a:gd name="connsiteX282" fmla="*/ 1697559 w 2658173"/>
              <a:gd name="connsiteY282" fmla="*/ 1809990 h 2637168"/>
              <a:gd name="connsiteX283" fmla="*/ 1704486 w 2658173"/>
              <a:gd name="connsiteY283" fmla="*/ 1796179 h 2637168"/>
              <a:gd name="connsiteX284" fmla="*/ 1747694 w 2658173"/>
              <a:gd name="connsiteY284" fmla="*/ 1770412 h 2637168"/>
              <a:gd name="connsiteX285" fmla="*/ 1784636 w 2658173"/>
              <a:gd name="connsiteY285" fmla="*/ 1794160 h 2637168"/>
              <a:gd name="connsiteX286" fmla="*/ 1747694 w 2658173"/>
              <a:gd name="connsiteY286" fmla="*/ 1770412 h 2637168"/>
              <a:gd name="connsiteX287" fmla="*/ 719 w 2658173"/>
              <a:gd name="connsiteY287" fmla="*/ 1756595 h 2637168"/>
              <a:gd name="connsiteX288" fmla="*/ 8151 w 2658173"/>
              <a:gd name="connsiteY288" fmla="*/ 1763825 h 2637168"/>
              <a:gd name="connsiteX289" fmla="*/ 8883 w 2658173"/>
              <a:gd name="connsiteY289" fmla="*/ 1792129 h 2637168"/>
              <a:gd name="connsiteX290" fmla="*/ 719 w 2658173"/>
              <a:gd name="connsiteY290" fmla="*/ 1796700 h 2637168"/>
              <a:gd name="connsiteX291" fmla="*/ 1928358 w 2658173"/>
              <a:gd name="connsiteY291" fmla="*/ 1725060 h 2637168"/>
              <a:gd name="connsiteX292" fmla="*/ 1935038 w 2658173"/>
              <a:gd name="connsiteY292" fmla="*/ 1741387 h 2637168"/>
              <a:gd name="connsiteX293" fmla="*/ 1928358 w 2658173"/>
              <a:gd name="connsiteY293" fmla="*/ 1725060 h 2637168"/>
              <a:gd name="connsiteX294" fmla="*/ 307001 w 2658173"/>
              <a:gd name="connsiteY294" fmla="*/ 1712362 h 2637168"/>
              <a:gd name="connsiteX295" fmla="*/ 307001 w 2658173"/>
              <a:gd name="connsiteY295" fmla="*/ 1725555 h 2637168"/>
              <a:gd name="connsiteX296" fmla="*/ 307001 w 2658173"/>
              <a:gd name="connsiteY296" fmla="*/ 1712362 h 2637168"/>
              <a:gd name="connsiteX297" fmla="*/ 1781996 w 2658173"/>
              <a:gd name="connsiteY297" fmla="*/ 1667504 h 2637168"/>
              <a:gd name="connsiteX298" fmla="*/ 1813660 w 2658173"/>
              <a:gd name="connsiteY298" fmla="*/ 1709722 h 2637168"/>
              <a:gd name="connsiteX299" fmla="*/ 1781996 w 2658173"/>
              <a:gd name="connsiteY299" fmla="*/ 1720277 h 2637168"/>
              <a:gd name="connsiteX300" fmla="*/ 1822584 w 2658173"/>
              <a:gd name="connsiteY300" fmla="*/ 1733972 h 2637168"/>
              <a:gd name="connsiteX301" fmla="*/ 1818195 w 2658173"/>
              <a:gd name="connsiteY301" fmla="*/ 1727327 h 2637168"/>
              <a:gd name="connsiteX302" fmla="*/ 1821575 w 2658173"/>
              <a:gd name="connsiteY302" fmla="*/ 1715000 h 2637168"/>
              <a:gd name="connsiteX303" fmla="*/ 1866432 w 2658173"/>
              <a:gd name="connsiteY303" fmla="*/ 1744025 h 2637168"/>
              <a:gd name="connsiteX304" fmla="*/ 1844315 w 2658173"/>
              <a:gd name="connsiteY304" fmla="*/ 1742396 h 2637168"/>
              <a:gd name="connsiteX305" fmla="*/ 1887542 w 2658173"/>
              <a:gd name="connsiteY305" fmla="*/ 1762495 h 2637168"/>
              <a:gd name="connsiteX306" fmla="*/ 1781996 w 2658173"/>
              <a:gd name="connsiteY306" fmla="*/ 1667504 h 2637168"/>
              <a:gd name="connsiteX307" fmla="*/ 2016835 w 2658173"/>
              <a:gd name="connsiteY307" fmla="*/ 1622647 h 2637168"/>
              <a:gd name="connsiteX308" fmla="*/ 2022112 w 2658173"/>
              <a:gd name="connsiteY308" fmla="*/ 1627924 h 2637168"/>
              <a:gd name="connsiteX309" fmla="*/ 2011558 w 2658173"/>
              <a:gd name="connsiteY309" fmla="*/ 1625285 h 2637168"/>
              <a:gd name="connsiteX310" fmla="*/ 2016835 w 2658173"/>
              <a:gd name="connsiteY310" fmla="*/ 1622647 h 2637168"/>
              <a:gd name="connsiteX311" fmla="*/ 1837408 w 2658173"/>
              <a:gd name="connsiteY311" fmla="*/ 1606815 h 2637168"/>
              <a:gd name="connsiteX312" fmla="*/ 1845339 w 2658173"/>
              <a:gd name="connsiteY312" fmla="*/ 1621147 h 2637168"/>
              <a:gd name="connsiteX313" fmla="*/ 1833700 w 2658173"/>
              <a:gd name="connsiteY313" fmla="*/ 1617428 h 2637168"/>
              <a:gd name="connsiteX314" fmla="*/ 1813001 w 2658173"/>
              <a:gd name="connsiteY314" fmla="*/ 1527986 h 2637168"/>
              <a:gd name="connsiteX315" fmla="*/ 1826854 w 2658173"/>
              <a:gd name="connsiteY315" fmla="*/ 1532933 h 2637168"/>
              <a:gd name="connsiteX316" fmla="*/ 1813001 w 2658173"/>
              <a:gd name="connsiteY316" fmla="*/ 1527986 h 2637168"/>
              <a:gd name="connsiteX317" fmla="*/ 1803105 w 2658173"/>
              <a:gd name="connsiteY317" fmla="*/ 1525018 h 2637168"/>
              <a:gd name="connsiteX318" fmla="*/ 1797828 w 2658173"/>
              <a:gd name="connsiteY318" fmla="*/ 1535573 h 2637168"/>
              <a:gd name="connsiteX319" fmla="*/ 1803105 w 2658173"/>
              <a:gd name="connsiteY319" fmla="*/ 1525018 h 2637168"/>
              <a:gd name="connsiteX320" fmla="*/ 265438 w 2658173"/>
              <a:gd name="connsiteY320" fmla="*/ 1511165 h 2637168"/>
              <a:gd name="connsiteX321" fmla="*/ 270056 w 2658173"/>
              <a:gd name="connsiteY321" fmla="*/ 1519740 h 2637168"/>
              <a:gd name="connsiteX322" fmla="*/ 256863 w 2658173"/>
              <a:gd name="connsiteY322" fmla="*/ 1514463 h 2637168"/>
              <a:gd name="connsiteX323" fmla="*/ 265438 w 2658173"/>
              <a:gd name="connsiteY323" fmla="*/ 1511165 h 2637168"/>
              <a:gd name="connsiteX324" fmla="*/ 122290 w 2658173"/>
              <a:gd name="connsiteY324" fmla="*/ 1506547 h 2637168"/>
              <a:gd name="connsiteX325" fmla="*/ 114374 w 2658173"/>
              <a:gd name="connsiteY325" fmla="*/ 1535572 h 2637168"/>
              <a:gd name="connsiteX326" fmla="*/ 122290 w 2658173"/>
              <a:gd name="connsiteY326" fmla="*/ 1506547 h 2637168"/>
              <a:gd name="connsiteX327" fmla="*/ 1771441 w 2658173"/>
              <a:gd name="connsiteY327" fmla="*/ 1456413 h 2637168"/>
              <a:gd name="connsiteX328" fmla="*/ 1789912 w 2658173"/>
              <a:gd name="connsiteY328" fmla="*/ 1474884 h 2637168"/>
              <a:gd name="connsiteX329" fmla="*/ 1771441 w 2658173"/>
              <a:gd name="connsiteY329" fmla="*/ 1456413 h 2637168"/>
              <a:gd name="connsiteX330" fmla="*/ 74804 w 2658173"/>
              <a:gd name="connsiteY330" fmla="*/ 1456413 h 2637168"/>
              <a:gd name="connsiteX331" fmla="*/ 135493 w 2658173"/>
              <a:gd name="connsiteY331" fmla="*/ 1469606 h 2637168"/>
              <a:gd name="connsiteX332" fmla="*/ 74804 w 2658173"/>
              <a:gd name="connsiteY332" fmla="*/ 1456413 h 2637168"/>
              <a:gd name="connsiteX333" fmla="*/ 2154375 w 2658173"/>
              <a:gd name="connsiteY333" fmla="*/ 1450806 h 2637168"/>
              <a:gd name="connsiteX334" fmla="*/ 2175155 w 2658173"/>
              <a:gd name="connsiteY334" fmla="*/ 1464328 h 2637168"/>
              <a:gd name="connsiteX335" fmla="*/ 2151407 w 2658173"/>
              <a:gd name="connsiteY335" fmla="*/ 1474883 h 2637168"/>
              <a:gd name="connsiteX336" fmla="*/ 2154375 w 2658173"/>
              <a:gd name="connsiteY336" fmla="*/ 1450806 h 2637168"/>
              <a:gd name="connsiteX337" fmla="*/ 1870093 w 2658173"/>
              <a:gd name="connsiteY337" fmla="*/ 1448650 h 2637168"/>
              <a:gd name="connsiteX338" fmla="*/ 1871711 w 2658173"/>
              <a:gd name="connsiteY338" fmla="*/ 1485437 h 2637168"/>
              <a:gd name="connsiteX339" fmla="*/ 1840046 w 2658173"/>
              <a:gd name="connsiteY339" fmla="*/ 1469605 h 2637168"/>
              <a:gd name="connsiteX340" fmla="*/ 1863919 w 2658173"/>
              <a:gd name="connsiteY340" fmla="*/ 1448702 h 2637168"/>
              <a:gd name="connsiteX341" fmla="*/ 1870093 w 2658173"/>
              <a:gd name="connsiteY341" fmla="*/ 1448650 h 2637168"/>
              <a:gd name="connsiteX342" fmla="*/ 2225287 w 2658173"/>
              <a:gd name="connsiteY342" fmla="*/ 1422111 h 2637168"/>
              <a:gd name="connsiteX343" fmla="*/ 2217372 w 2658173"/>
              <a:gd name="connsiteY343" fmla="*/ 1432666 h 2637168"/>
              <a:gd name="connsiteX344" fmla="*/ 2225287 w 2658173"/>
              <a:gd name="connsiteY344" fmla="*/ 1422111 h 2637168"/>
              <a:gd name="connsiteX345" fmla="*/ 2622074 w 2658173"/>
              <a:gd name="connsiteY345" fmla="*/ 1408257 h 2637168"/>
              <a:gd name="connsiteX346" fmla="*/ 2650109 w 2658173"/>
              <a:gd name="connsiteY346" fmla="*/ 1422110 h 2637168"/>
              <a:gd name="connsiteX347" fmla="*/ 2639554 w 2658173"/>
              <a:gd name="connsiteY347" fmla="*/ 1464328 h 2637168"/>
              <a:gd name="connsiteX348" fmla="*/ 2599975 w 2658173"/>
              <a:gd name="connsiteY348" fmla="*/ 1422110 h 2637168"/>
              <a:gd name="connsiteX349" fmla="*/ 2622074 w 2658173"/>
              <a:gd name="connsiteY349" fmla="*/ 1408257 h 2637168"/>
              <a:gd name="connsiteX350" fmla="*/ 1859377 w 2658173"/>
              <a:gd name="connsiteY350" fmla="*/ 1392638 h 2637168"/>
              <a:gd name="connsiteX351" fmla="*/ 1884614 w 2658173"/>
              <a:gd name="connsiteY351" fmla="*/ 1393374 h 2637168"/>
              <a:gd name="connsiteX352" fmla="*/ 1927121 w 2658173"/>
              <a:gd name="connsiteY352" fmla="*/ 1406278 h 2637168"/>
              <a:gd name="connsiteX353" fmla="*/ 2008919 w 2658173"/>
              <a:gd name="connsiteY353" fmla="*/ 1403639 h 2637168"/>
              <a:gd name="connsiteX354" fmla="*/ 1818937 w 2658173"/>
              <a:gd name="connsiteY354" fmla="*/ 1435303 h 2637168"/>
              <a:gd name="connsiteX355" fmla="*/ 1859377 w 2658173"/>
              <a:gd name="connsiteY355" fmla="*/ 1392638 h 2637168"/>
              <a:gd name="connsiteX356" fmla="*/ 1687005 w 2658173"/>
              <a:gd name="connsiteY356" fmla="*/ 1379892 h 2637168"/>
              <a:gd name="connsiteX357" fmla="*/ 1687005 w 2658173"/>
              <a:gd name="connsiteY357" fmla="*/ 1379892 h 2637168"/>
              <a:gd name="connsiteX358" fmla="*/ 2216053 w 2658173"/>
              <a:gd name="connsiteY358" fmla="*/ 1363070 h 2637168"/>
              <a:gd name="connsiteX359" fmla="*/ 2225288 w 2658173"/>
              <a:gd name="connsiteY359" fmla="*/ 1364059 h 2637168"/>
              <a:gd name="connsiteX360" fmla="*/ 2214733 w 2658173"/>
              <a:gd name="connsiteY360" fmla="*/ 1371975 h 2637168"/>
              <a:gd name="connsiteX361" fmla="*/ 2216053 w 2658173"/>
              <a:gd name="connsiteY361" fmla="*/ 1363070 h 2637168"/>
              <a:gd name="connsiteX362" fmla="*/ 1857527 w 2658173"/>
              <a:gd name="connsiteY362" fmla="*/ 1330747 h 2637168"/>
              <a:gd name="connsiteX363" fmla="*/ 1863793 w 2658173"/>
              <a:gd name="connsiteY363" fmla="*/ 1332396 h 2637168"/>
              <a:gd name="connsiteX364" fmla="*/ 1853239 w 2658173"/>
              <a:gd name="connsiteY364" fmla="*/ 1335035 h 2637168"/>
              <a:gd name="connsiteX365" fmla="*/ 1857527 w 2658173"/>
              <a:gd name="connsiteY365" fmla="*/ 1330747 h 2637168"/>
              <a:gd name="connsiteX366" fmla="*/ 2404 w 2658173"/>
              <a:gd name="connsiteY366" fmla="*/ 1328000 h 2637168"/>
              <a:gd name="connsiteX367" fmla="*/ 19396 w 2658173"/>
              <a:gd name="connsiteY367" fmla="*/ 1335035 h 2637168"/>
              <a:gd name="connsiteX368" fmla="*/ 4176 w 2658173"/>
              <a:gd name="connsiteY368" fmla="*/ 1352447 h 2637168"/>
              <a:gd name="connsiteX369" fmla="*/ 719 w 2658173"/>
              <a:gd name="connsiteY369" fmla="*/ 1346229 h 2637168"/>
              <a:gd name="connsiteX370" fmla="*/ 719 w 2658173"/>
              <a:gd name="connsiteY370" fmla="*/ 1329742 h 2637168"/>
              <a:gd name="connsiteX371" fmla="*/ 56326 w 2658173"/>
              <a:gd name="connsiteY371" fmla="*/ 1287540 h 2637168"/>
              <a:gd name="connsiteX372" fmla="*/ 87990 w 2658173"/>
              <a:gd name="connsiteY372" fmla="*/ 1319204 h 2637168"/>
              <a:gd name="connsiteX373" fmla="*/ 56326 w 2658173"/>
              <a:gd name="connsiteY373" fmla="*/ 1287540 h 2637168"/>
              <a:gd name="connsiteX374" fmla="*/ 2249325 w 2658173"/>
              <a:gd name="connsiteY374" fmla="*/ 1276490 h 2637168"/>
              <a:gd name="connsiteX375" fmla="*/ 2243759 w 2658173"/>
              <a:gd name="connsiteY375" fmla="*/ 1292817 h 2637168"/>
              <a:gd name="connsiteX376" fmla="*/ 2249325 w 2658173"/>
              <a:gd name="connsiteY376" fmla="*/ 1276490 h 2637168"/>
              <a:gd name="connsiteX377" fmla="*/ 2066640 w 2658173"/>
              <a:gd name="connsiteY377" fmla="*/ 1274017 h 2637168"/>
              <a:gd name="connsiteX378" fmla="*/ 2066970 w 2658173"/>
              <a:gd name="connsiteY378" fmla="*/ 1279624 h 2637168"/>
              <a:gd name="connsiteX379" fmla="*/ 2072247 w 2658173"/>
              <a:gd name="connsiteY379" fmla="*/ 1274347 h 2637168"/>
              <a:gd name="connsiteX380" fmla="*/ 2066640 w 2658173"/>
              <a:gd name="connsiteY380" fmla="*/ 1274017 h 2637168"/>
              <a:gd name="connsiteX381" fmla="*/ 2283338 w 2658173"/>
              <a:gd name="connsiteY381" fmla="*/ 1263792 h 2637168"/>
              <a:gd name="connsiteX382" fmla="*/ 2283338 w 2658173"/>
              <a:gd name="connsiteY382" fmla="*/ 1263792 h 2637168"/>
              <a:gd name="connsiteX383" fmla="*/ 1918546 w 2658173"/>
              <a:gd name="connsiteY383" fmla="*/ 1255875 h 2637168"/>
              <a:gd name="connsiteX384" fmla="*/ 1924483 w 2658173"/>
              <a:gd name="connsiteY384" fmla="*/ 1258513 h 2637168"/>
              <a:gd name="connsiteX385" fmla="*/ 1916567 w 2658173"/>
              <a:gd name="connsiteY385" fmla="*/ 1261152 h 2637168"/>
              <a:gd name="connsiteX386" fmla="*/ 1918546 w 2658173"/>
              <a:gd name="connsiteY386" fmla="*/ 1255875 h 2637168"/>
              <a:gd name="connsiteX387" fmla="*/ 1824998 w 2658173"/>
              <a:gd name="connsiteY387" fmla="*/ 1253113 h 2637168"/>
              <a:gd name="connsiteX388" fmla="*/ 1826854 w 2658173"/>
              <a:gd name="connsiteY388" fmla="*/ 1269069 h 2637168"/>
              <a:gd name="connsiteX389" fmla="*/ 1824998 w 2658173"/>
              <a:gd name="connsiteY389" fmla="*/ 1253113 h 2637168"/>
              <a:gd name="connsiteX390" fmla="*/ 2056416 w 2658173"/>
              <a:gd name="connsiteY390" fmla="*/ 1245322 h 2637168"/>
              <a:gd name="connsiteX391" fmla="*/ 2074886 w 2658173"/>
              <a:gd name="connsiteY391" fmla="*/ 1282263 h 2637168"/>
              <a:gd name="connsiteX392" fmla="*/ 2056416 w 2658173"/>
              <a:gd name="connsiteY392" fmla="*/ 1245322 h 2637168"/>
              <a:gd name="connsiteX393" fmla="*/ 161460 w 2658173"/>
              <a:gd name="connsiteY393" fmla="*/ 1244826 h 2637168"/>
              <a:gd name="connsiteX394" fmla="*/ 182981 w 2658173"/>
              <a:gd name="connsiteY394" fmla="*/ 1284901 h 2637168"/>
              <a:gd name="connsiteX395" fmla="*/ 148679 w 2658173"/>
              <a:gd name="connsiteY395" fmla="*/ 1245321 h 2637168"/>
              <a:gd name="connsiteX396" fmla="*/ 161460 w 2658173"/>
              <a:gd name="connsiteY396" fmla="*/ 1244826 h 2637168"/>
              <a:gd name="connsiteX397" fmla="*/ 2022114 w 2658173"/>
              <a:gd name="connsiteY397" fmla="*/ 1242683 h 2637168"/>
              <a:gd name="connsiteX398" fmla="*/ 2011558 w 2658173"/>
              <a:gd name="connsiteY398" fmla="*/ 1255876 h 2637168"/>
              <a:gd name="connsiteX399" fmla="*/ 2022114 w 2658173"/>
              <a:gd name="connsiteY399" fmla="*/ 1242683 h 2637168"/>
              <a:gd name="connsiteX400" fmla="*/ 1771442 w 2658173"/>
              <a:gd name="connsiteY400" fmla="*/ 1240044 h 2637168"/>
              <a:gd name="connsiteX401" fmla="*/ 1766165 w 2658173"/>
              <a:gd name="connsiteY401" fmla="*/ 1266430 h 2637168"/>
              <a:gd name="connsiteX402" fmla="*/ 1771442 w 2658173"/>
              <a:gd name="connsiteY402" fmla="*/ 1240044 h 2637168"/>
              <a:gd name="connsiteX403" fmla="*/ 1919206 w 2658173"/>
              <a:gd name="connsiteY403" fmla="*/ 1237405 h 2637168"/>
              <a:gd name="connsiteX404" fmla="*/ 1903565 w 2658173"/>
              <a:gd name="connsiteY404" fmla="*/ 1241327 h 2637168"/>
              <a:gd name="connsiteX405" fmla="*/ 1898300 w 2658173"/>
              <a:gd name="connsiteY405" fmla="*/ 1242388 h 2637168"/>
              <a:gd name="connsiteX406" fmla="*/ 1898427 w 2658173"/>
              <a:gd name="connsiteY406" fmla="*/ 1242311 h 2637168"/>
              <a:gd name="connsiteX407" fmla="*/ 1919206 w 2658173"/>
              <a:gd name="connsiteY407" fmla="*/ 1237405 h 2637168"/>
              <a:gd name="connsiteX408" fmla="*/ 719 w 2658173"/>
              <a:gd name="connsiteY408" fmla="*/ 1237405 h 2637168"/>
              <a:gd name="connsiteX409" fmla="*/ 29945 w 2658173"/>
              <a:gd name="connsiteY409" fmla="*/ 1237405 h 2637168"/>
              <a:gd name="connsiteX410" fmla="*/ 3559 w 2658173"/>
              <a:gd name="connsiteY410" fmla="*/ 1278964 h 2637168"/>
              <a:gd name="connsiteX411" fmla="*/ 719 w 2658173"/>
              <a:gd name="connsiteY411" fmla="*/ 1279089 h 2637168"/>
              <a:gd name="connsiteX412" fmla="*/ 297103 w 2658173"/>
              <a:gd name="connsiteY412" fmla="*/ 1227510 h 2637168"/>
              <a:gd name="connsiteX413" fmla="*/ 259503 w 2658173"/>
              <a:gd name="connsiteY413" fmla="*/ 1232127 h 2637168"/>
              <a:gd name="connsiteX414" fmla="*/ 296444 w 2658173"/>
              <a:gd name="connsiteY414" fmla="*/ 1271708 h 2637168"/>
              <a:gd name="connsiteX415" fmla="*/ 306998 w 2658173"/>
              <a:gd name="connsiteY415" fmla="*/ 1250597 h 2637168"/>
              <a:gd name="connsiteX416" fmla="*/ 297103 w 2658173"/>
              <a:gd name="connsiteY416" fmla="*/ 1227510 h 2637168"/>
              <a:gd name="connsiteX417" fmla="*/ 2158992 w 2658173"/>
              <a:gd name="connsiteY417" fmla="*/ 1215965 h 2637168"/>
              <a:gd name="connsiteX418" fmla="*/ 2164599 w 2658173"/>
              <a:gd name="connsiteY418" fmla="*/ 1216295 h 2637168"/>
              <a:gd name="connsiteX419" fmla="*/ 2159322 w 2658173"/>
              <a:gd name="connsiteY419" fmla="*/ 1221572 h 2637168"/>
              <a:gd name="connsiteX420" fmla="*/ 2158992 w 2658173"/>
              <a:gd name="connsiteY420" fmla="*/ 1215965 h 2637168"/>
              <a:gd name="connsiteX421" fmla="*/ 920 w 2658173"/>
              <a:gd name="connsiteY421" fmla="*/ 1208380 h 2637168"/>
              <a:gd name="connsiteX422" fmla="*/ 14115 w 2658173"/>
              <a:gd name="connsiteY422" fmla="*/ 1221574 h 2637168"/>
              <a:gd name="connsiteX423" fmla="*/ 920 w 2658173"/>
              <a:gd name="connsiteY423" fmla="*/ 1208380 h 2637168"/>
              <a:gd name="connsiteX424" fmla="*/ 1688852 w 2658173"/>
              <a:gd name="connsiteY424" fmla="*/ 1195579 h 2637168"/>
              <a:gd name="connsiteX425" fmla="*/ 1702836 w 2658173"/>
              <a:gd name="connsiteY425" fmla="*/ 1234766 h 2637168"/>
              <a:gd name="connsiteX426" fmla="*/ 1663257 w 2658173"/>
              <a:gd name="connsiteY426" fmla="*/ 1213657 h 2637168"/>
              <a:gd name="connsiteX427" fmla="*/ 1676120 w 2658173"/>
              <a:gd name="connsiteY427" fmla="*/ 1195805 h 2637168"/>
              <a:gd name="connsiteX428" fmla="*/ 1688852 w 2658173"/>
              <a:gd name="connsiteY428" fmla="*/ 1195579 h 2637168"/>
              <a:gd name="connsiteX429" fmla="*/ 1861155 w 2658173"/>
              <a:gd name="connsiteY429" fmla="*/ 1195187 h 2637168"/>
              <a:gd name="connsiteX430" fmla="*/ 1855878 w 2658173"/>
              <a:gd name="connsiteY430" fmla="*/ 1211019 h 2637168"/>
              <a:gd name="connsiteX431" fmla="*/ 1861155 w 2658173"/>
              <a:gd name="connsiteY431" fmla="*/ 1195187 h 2637168"/>
              <a:gd name="connsiteX432" fmla="*/ 1890181 w 2658173"/>
              <a:gd name="connsiteY432" fmla="*/ 1195186 h 2637168"/>
              <a:gd name="connsiteX433" fmla="*/ 1895004 w 2658173"/>
              <a:gd name="connsiteY433" fmla="*/ 1243053 h 2637168"/>
              <a:gd name="connsiteX434" fmla="*/ 1898300 w 2658173"/>
              <a:gd name="connsiteY434" fmla="*/ 1242388 h 2637168"/>
              <a:gd name="connsiteX435" fmla="*/ 1887542 w 2658173"/>
              <a:gd name="connsiteY435" fmla="*/ 1248949 h 2637168"/>
              <a:gd name="connsiteX436" fmla="*/ 1895458 w 2658173"/>
              <a:gd name="connsiteY436" fmla="*/ 1266430 h 2637168"/>
              <a:gd name="connsiteX437" fmla="*/ 1832130 w 2658173"/>
              <a:gd name="connsiteY437" fmla="*/ 1263792 h 2637168"/>
              <a:gd name="connsiteX438" fmla="*/ 1890181 w 2658173"/>
              <a:gd name="connsiteY438" fmla="*/ 1195186 h 2637168"/>
              <a:gd name="connsiteX439" fmla="*/ 53693 w 2658173"/>
              <a:gd name="connsiteY439" fmla="*/ 1187271 h 2637168"/>
              <a:gd name="connsiteX440" fmla="*/ 109106 w 2658173"/>
              <a:gd name="connsiteY440" fmla="*/ 1208380 h 2637168"/>
              <a:gd name="connsiteX441" fmla="*/ 19391 w 2658173"/>
              <a:gd name="connsiteY441" fmla="*/ 1218935 h 2637168"/>
              <a:gd name="connsiteX442" fmla="*/ 53693 w 2658173"/>
              <a:gd name="connsiteY442" fmla="*/ 1187271 h 2637168"/>
              <a:gd name="connsiteX443" fmla="*/ 1904694 w 2658173"/>
              <a:gd name="connsiteY443" fmla="*/ 1179356 h 2637168"/>
              <a:gd name="connsiteX444" fmla="*/ 1913929 w 2658173"/>
              <a:gd name="connsiteY444" fmla="*/ 1187272 h 2637168"/>
              <a:gd name="connsiteX445" fmla="*/ 1895458 w 2658173"/>
              <a:gd name="connsiteY445" fmla="*/ 1187272 h 2637168"/>
              <a:gd name="connsiteX446" fmla="*/ 1904694 w 2658173"/>
              <a:gd name="connsiteY446" fmla="*/ 1179356 h 2637168"/>
              <a:gd name="connsiteX447" fmla="*/ 2053777 w 2658173"/>
              <a:gd name="connsiteY447" fmla="*/ 1176716 h 2637168"/>
              <a:gd name="connsiteX448" fmla="*/ 1921844 w 2658173"/>
              <a:gd name="connsiteY448" fmla="*/ 1274346 h 2637168"/>
              <a:gd name="connsiteX449" fmla="*/ 2053777 w 2658173"/>
              <a:gd name="connsiteY449" fmla="*/ 1176716 h 2637168"/>
              <a:gd name="connsiteX450" fmla="*/ 367687 w 2658173"/>
              <a:gd name="connsiteY450" fmla="*/ 1163522 h 2637168"/>
              <a:gd name="connsiteX451" fmla="*/ 407267 w 2658173"/>
              <a:gd name="connsiteY451" fmla="*/ 1205741 h 2637168"/>
              <a:gd name="connsiteX452" fmla="*/ 367687 w 2658173"/>
              <a:gd name="connsiteY452" fmla="*/ 1163522 h 2637168"/>
              <a:gd name="connsiteX453" fmla="*/ 1592014 w 2658173"/>
              <a:gd name="connsiteY453" fmla="*/ 1150329 h 2637168"/>
              <a:gd name="connsiteX454" fmla="*/ 1592014 w 2658173"/>
              <a:gd name="connsiteY454" fmla="*/ 1150329 h 2637168"/>
              <a:gd name="connsiteX455" fmla="*/ 2217373 w 2658173"/>
              <a:gd name="connsiteY455" fmla="*/ 1137137 h 2637168"/>
              <a:gd name="connsiteX456" fmla="*/ 2185709 w 2658173"/>
              <a:gd name="connsiteY456" fmla="*/ 1163523 h 2637168"/>
              <a:gd name="connsiteX457" fmla="*/ 2217373 w 2658173"/>
              <a:gd name="connsiteY457" fmla="*/ 1137137 h 2637168"/>
              <a:gd name="connsiteX458" fmla="*/ 1742418 w 2658173"/>
              <a:gd name="connsiteY458" fmla="*/ 1137136 h 2637168"/>
              <a:gd name="connsiteX459" fmla="*/ 1729223 w 2658173"/>
              <a:gd name="connsiteY459" fmla="*/ 1147691 h 2637168"/>
              <a:gd name="connsiteX460" fmla="*/ 1742418 w 2658173"/>
              <a:gd name="connsiteY460" fmla="*/ 1137136 h 2637168"/>
              <a:gd name="connsiteX461" fmla="*/ 719 w 2658173"/>
              <a:gd name="connsiteY461" fmla="*/ 1126605 h 2637168"/>
              <a:gd name="connsiteX462" fmla="*/ 32015 w 2658173"/>
              <a:gd name="connsiteY462" fmla="*/ 1133892 h 2637168"/>
              <a:gd name="connsiteX463" fmla="*/ 53693 w 2658173"/>
              <a:gd name="connsiteY463" fmla="*/ 1142414 h 2637168"/>
              <a:gd name="connsiteX464" fmla="*/ 14897 w 2658173"/>
              <a:gd name="connsiteY464" fmla="*/ 1153547 h 2637168"/>
              <a:gd name="connsiteX465" fmla="*/ 719 w 2658173"/>
              <a:gd name="connsiteY465" fmla="*/ 1151426 h 2637168"/>
              <a:gd name="connsiteX466" fmla="*/ 452124 w 2658173"/>
              <a:gd name="connsiteY466" fmla="*/ 1121304 h 2637168"/>
              <a:gd name="connsiteX467" fmla="*/ 478509 w 2658173"/>
              <a:gd name="connsiteY467" fmla="*/ 1176715 h 2637168"/>
              <a:gd name="connsiteX468" fmla="*/ 452124 w 2658173"/>
              <a:gd name="connsiteY468" fmla="*/ 1121304 h 2637168"/>
              <a:gd name="connsiteX469" fmla="*/ 1929761 w 2658173"/>
              <a:gd name="connsiteY469" fmla="*/ 1092279 h 2637168"/>
              <a:gd name="connsiteX470" fmla="*/ 1874348 w 2658173"/>
              <a:gd name="connsiteY470" fmla="*/ 1189909 h 2637168"/>
              <a:gd name="connsiteX471" fmla="*/ 1929761 w 2658173"/>
              <a:gd name="connsiteY471" fmla="*/ 1092279 h 2637168"/>
              <a:gd name="connsiteX472" fmla="*/ 1807398 w 2658173"/>
              <a:gd name="connsiteY472" fmla="*/ 1088023 h 2637168"/>
              <a:gd name="connsiteX473" fmla="*/ 1813660 w 2658173"/>
              <a:gd name="connsiteY473" fmla="*/ 1110751 h 2637168"/>
              <a:gd name="connsiteX474" fmla="*/ 1807398 w 2658173"/>
              <a:gd name="connsiteY474" fmla="*/ 1088023 h 2637168"/>
              <a:gd name="connsiteX475" fmla="*/ 1737138 w 2658173"/>
              <a:gd name="connsiteY475" fmla="*/ 1073810 h 2637168"/>
              <a:gd name="connsiteX476" fmla="*/ 1737138 w 2658173"/>
              <a:gd name="connsiteY476" fmla="*/ 1073810 h 2637168"/>
              <a:gd name="connsiteX477" fmla="*/ 1763526 w 2658173"/>
              <a:gd name="connsiteY477" fmla="*/ 1065892 h 2637168"/>
              <a:gd name="connsiteX478" fmla="*/ 1750332 w 2658173"/>
              <a:gd name="connsiteY478" fmla="*/ 1073808 h 2637168"/>
              <a:gd name="connsiteX479" fmla="*/ 1763526 w 2658173"/>
              <a:gd name="connsiteY479" fmla="*/ 1065892 h 2637168"/>
              <a:gd name="connsiteX480" fmla="*/ 2046562 w 2658173"/>
              <a:gd name="connsiteY480" fmla="*/ 1031549 h 2637168"/>
              <a:gd name="connsiteX481" fmla="*/ 2051139 w 2658173"/>
              <a:gd name="connsiteY481" fmla="*/ 1050061 h 2637168"/>
              <a:gd name="connsiteX482" fmla="*/ 2019474 w 2658173"/>
              <a:gd name="connsiteY482" fmla="*/ 1076447 h 2637168"/>
              <a:gd name="connsiteX483" fmla="*/ 2046562 w 2658173"/>
              <a:gd name="connsiteY483" fmla="*/ 1031549 h 2637168"/>
              <a:gd name="connsiteX484" fmla="*/ 426479 w 2658173"/>
              <a:gd name="connsiteY484" fmla="*/ 1025200 h 2637168"/>
              <a:gd name="connsiteX485" fmla="*/ 409905 w 2658173"/>
              <a:gd name="connsiteY485" fmla="*/ 1031590 h 2637168"/>
              <a:gd name="connsiteX486" fmla="*/ 460039 w 2658173"/>
              <a:gd name="connsiteY486" fmla="*/ 1113388 h 2637168"/>
              <a:gd name="connsiteX487" fmla="*/ 473232 w 2658173"/>
              <a:gd name="connsiteY487" fmla="*/ 1097556 h 2637168"/>
              <a:gd name="connsiteX488" fmla="*/ 426479 w 2658173"/>
              <a:gd name="connsiteY488" fmla="*/ 1025200 h 2637168"/>
              <a:gd name="connsiteX489" fmla="*/ 2301863 w 2658173"/>
              <a:gd name="connsiteY489" fmla="*/ 1006147 h 2637168"/>
              <a:gd name="connsiteX490" fmla="*/ 2315580 w 2658173"/>
              <a:gd name="connsiteY490" fmla="*/ 1006895 h 2637168"/>
              <a:gd name="connsiteX491" fmla="*/ 2333474 w 2658173"/>
              <a:gd name="connsiteY491" fmla="*/ 1023675 h 2637168"/>
              <a:gd name="connsiteX492" fmla="*/ 2256952 w 2658173"/>
              <a:gd name="connsiteY492" fmla="*/ 1065893 h 2637168"/>
              <a:gd name="connsiteX493" fmla="*/ 2301863 w 2658173"/>
              <a:gd name="connsiteY493" fmla="*/ 1006147 h 2637168"/>
              <a:gd name="connsiteX494" fmla="*/ 1782986 w 2658173"/>
              <a:gd name="connsiteY494" fmla="*/ 1005493 h 2637168"/>
              <a:gd name="connsiteX495" fmla="*/ 1789913 w 2658173"/>
              <a:gd name="connsiteY495" fmla="*/ 1007843 h 2637168"/>
              <a:gd name="connsiteX496" fmla="*/ 1774080 w 2658173"/>
              <a:gd name="connsiteY496" fmla="*/ 1023675 h 2637168"/>
              <a:gd name="connsiteX497" fmla="*/ 1782986 w 2658173"/>
              <a:gd name="connsiteY497" fmla="*/ 1005493 h 2637168"/>
              <a:gd name="connsiteX498" fmla="*/ 1980673 w 2658173"/>
              <a:gd name="connsiteY498" fmla="*/ 1001113 h 2637168"/>
              <a:gd name="connsiteX499" fmla="*/ 1990450 w 2658173"/>
              <a:gd name="connsiteY499" fmla="*/ 1007843 h 2637168"/>
              <a:gd name="connsiteX500" fmla="*/ 1971978 w 2658173"/>
              <a:gd name="connsiteY500" fmla="*/ 1052700 h 2637168"/>
              <a:gd name="connsiteX501" fmla="*/ 1980673 w 2658173"/>
              <a:gd name="connsiteY501" fmla="*/ 1001113 h 2637168"/>
              <a:gd name="connsiteX502" fmla="*/ 82719 w 2658173"/>
              <a:gd name="connsiteY502" fmla="*/ 986734 h 2637168"/>
              <a:gd name="connsiteX503" fmla="*/ 219928 w 2658173"/>
              <a:gd name="connsiteY503" fmla="*/ 1108112 h 2637168"/>
              <a:gd name="connsiteX504" fmla="*/ 82719 w 2658173"/>
              <a:gd name="connsiteY504" fmla="*/ 986734 h 2637168"/>
              <a:gd name="connsiteX505" fmla="*/ 1531325 w 2658173"/>
              <a:gd name="connsiteY505" fmla="*/ 957708 h 2637168"/>
              <a:gd name="connsiteX506" fmla="*/ 1523409 w 2658173"/>
              <a:gd name="connsiteY506" fmla="*/ 965624 h 2637168"/>
              <a:gd name="connsiteX507" fmla="*/ 1531325 w 2658173"/>
              <a:gd name="connsiteY507" fmla="*/ 957708 h 2637168"/>
              <a:gd name="connsiteX508" fmla="*/ 719 w 2658173"/>
              <a:gd name="connsiteY508" fmla="*/ 953833 h 2637168"/>
              <a:gd name="connsiteX509" fmla="*/ 17737 w 2658173"/>
              <a:gd name="connsiteY509" fmla="*/ 971231 h 2637168"/>
              <a:gd name="connsiteX510" fmla="*/ 148564 w 2658173"/>
              <a:gd name="connsiteY510" fmla="*/ 1107536 h 2637168"/>
              <a:gd name="connsiteX511" fmla="*/ 139037 w 2658173"/>
              <a:gd name="connsiteY511" fmla="*/ 1099180 h 2637168"/>
              <a:gd name="connsiteX512" fmla="*/ 101184 w 2658173"/>
              <a:gd name="connsiteY512" fmla="*/ 1060615 h 2637168"/>
              <a:gd name="connsiteX513" fmla="*/ 719 w 2658173"/>
              <a:gd name="connsiteY513" fmla="*/ 955812 h 2637168"/>
              <a:gd name="connsiteX514" fmla="*/ 1454804 w 2658173"/>
              <a:gd name="connsiteY514" fmla="*/ 949792 h 2637168"/>
              <a:gd name="connsiteX515" fmla="*/ 1454804 w 2658173"/>
              <a:gd name="connsiteY515" fmla="*/ 949792 h 2637168"/>
              <a:gd name="connsiteX516" fmla="*/ 2201211 w 2658173"/>
              <a:gd name="connsiteY516" fmla="*/ 946824 h 2637168"/>
              <a:gd name="connsiteX517" fmla="*/ 2212096 w 2658173"/>
              <a:gd name="connsiteY517" fmla="*/ 960348 h 2637168"/>
              <a:gd name="connsiteX518" fmla="*/ 2188348 w 2658173"/>
              <a:gd name="connsiteY518" fmla="*/ 962986 h 2637168"/>
              <a:gd name="connsiteX519" fmla="*/ 2201211 w 2658173"/>
              <a:gd name="connsiteY519" fmla="*/ 946824 h 2637168"/>
              <a:gd name="connsiteX520" fmla="*/ 327116 w 2658173"/>
              <a:gd name="connsiteY520" fmla="*/ 943856 h 2637168"/>
              <a:gd name="connsiteX521" fmla="*/ 330744 w 2658173"/>
              <a:gd name="connsiteY521" fmla="*/ 952432 h 2637168"/>
              <a:gd name="connsiteX522" fmla="*/ 317550 w 2658173"/>
              <a:gd name="connsiteY522" fmla="*/ 947155 h 2637168"/>
              <a:gd name="connsiteX523" fmla="*/ 327116 w 2658173"/>
              <a:gd name="connsiteY523" fmla="*/ 943856 h 2637168"/>
              <a:gd name="connsiteX524" fmla="*/ 1486262 w 2658173"/>
              <a:gd name="connsiteY524" fmla="*/ 933053 h 2637168"/>
              <a:gd name="connsiteX525" fmla="*/ 1473275 w 2658173"/>
              <a:gd name="connsiteY525" fmla="*/ 970901 h 2637168"/>
              <a:gd name="connsiteX526" fmla="*/ 1486262 w 2658173"/>
              <a:gd name="connsiteY526" fmla="*/ 933053 h 2637168"/>
              <a:gd name="connsiteX527" fmla="*/ 1368224 w 2658173"/>
              <a:gd name="connsiteY527" fmla="*/ 922994 h 2637168"/>
              <a:gd name="connsiteX528" fmla="*/ 1383561 w 2658173"/>
              <a:gd name="connsiteY528" fmla="*/ 926045 h 2637168"/>
              <a:gd name="connsiteX529" fmla="*/ 1328149 w 2658173"/>
              <a:gd name="connsiteY529" fmla="*/ 944516 h 2637168"/>
              <a:gd name="connsiteX530" fmla="*/ 1368224 w 2658173"/>
              <a:gd name="connsiteY530" fmla="*/ 922994 h 2637168"/>
              <a:gd name="connsiteX531" fmla="*/ 1840047 w 2658173"/>
              <a:gd name="connsiteY531" fmla="*/ 910213 h 2637168"/>
              <a:gd name="connsiteX532" fmla="*/ 1766164 w 2658173"/>
              <a:gd name="connsiteY532" fmla="*/ 960347 h 2637168"/>
              <a:gd name="connsiteX533" fmla="*/ 1840047 w 2658173"/>
              <a:gd name="connsiteY533" fmla="*/ 910213 h 2637168"/>
              <a:gd name="connsiteX534" fmla="*/ 1035260 w 2658173"/>
              <a:gd name="connsiteY534" fmla="*/ 910212 h 2637168"/>
              <a:gd name="connsiteX535" fmla="*/ 1029983 w 2658173"/>
              <a:gd name="connsiteY535" fmla="*/ 915490 h 2637168"/>
              <a:gd name="connsiteX536" fmla="*/ 1035260 w 2658173"/>
              <a:gd name="connsiteY536" fmla="*/ 910212 h 2637168"/>
              <a:gd name="connsiteX537" fmla="*/ 1940314 w 2658173"/>
              <a:gd name="connsiteY537" fmla="*/ 902297 h 2637168"/>
              <a:gd name="connsiteX538" fmla="*/ 1895457 w 2658173"/>
              <a:gd name="connsiteY538" fmla="*/ 944515 h 2637168"/>
              <a:gd name="connsiteX539" fmla="*/ 1940314 w 2658173"/>
              <a:gd name="connsiteY539" fmla="*/ 902297 h 2637168"/>
              <a:gd name="connsiteX540" fmla="*/ 1544518 w 2658173"/>
              <a:gd name="connsiteY540" fmla="*/ 894382 h 2637168"/>
              <a:gd name="connsiteX541" fmla="*/ 1544518 w 2658173"/>
              <a:gd name="connsiteY541" fmla="*/ 894382 h 2637168"/>
              <a:gd name="connsiteX542" fmla="*/ 478509 w 2658173"/>
              <a:gd name="connsiteY542" fmla="*/ 873271 h 2637168"/>
              <a:gd name="connsiteX543" fmla="*/ 623635 w 2658173"/>
              <a:gd name="connsiteY543" fmla="*/ 1002565 h 2637168"/>
              <a:gd name="connsiteX544" fmla="*/ 478509 w 2658173"/>
              <a:gd name="connsiteY544" fmla="*/ 873271 h 2637168"/>
              <a:gd name="connsiteX545" fmla="*/ 391442 w 2658173"/>
              <a:gd name="connsiteY545" fmla="*/ 867996 h 2637168"/>
              <a:gd name="connsiteX546" fmla="*/ 399358 w 2658173"/>
              <a:gd name="connsiteY546" fmla="*/ 881189 h 2637168"/>
              <a:gd name="connsiteX547" fmla="*/ 391442 w 2658173"/>
              <a:gd name="connsiteY547" fmla="*/ 867996 h 2637168"/>
              <a:gd name="connsiteX548" fmla="*/ 1222104 w 2658173"/>
              <a:gd name="connsiteY548" fmla="*/ 841583 h 2637168"/>
              <a:gd name="connsiteX549" fmla="*/ 1225243 w 2658173"/>
              <a:gd name="connsiteY549" fmla="*/ 846886 h 2637168"/>
              <a:gd name="connsiteX550" fmla="*/ 1222104 w 2658173"/>
              <a:gd name="connsiteY550" fmla="*/ 841583 h 2637168"/>
              <a:gd name="connsiteX551" fmla="*/ 571533 w 2658173"/>
              <a:gd name="connsiteY551" fmla="*/ 836991 h 2637168"/>
              <a:gd name="connsiteX552" fmla="*/ 578789 w 2658173"/>
              <a:gd name="connsiteY552" fmla="*/ 841608 h 2637168"/>
              <a:gd name="connsiteX553" fmla="*/ 568235 w 2658173"/>
              <a:gd name="connsiteY553" fmla="*/ 844247 h 2637168"/>
              <a:gd name="connsiteX554" fmla="*/ 571533 w 2658173"/>
              <a:gd name="connsiteY554" fmla="*/ 836991 h 2637168"/>
              <a:gd name="connsiteX555" fmla="*/ 1939984 w 2658173"/>
              <a:gd name="connsiteY555" fmla="*/ 836001 h 2637168"/>
              <a:gd name="connsiteX556" fmla="*/ 1945591 w 2658173"/>
              <a:gd name="connsiteY556" fmla="*/ 836331 h 2637168"/>
              <a:gd name="connsiteX557" fmla="*/ 1940314 w 2658173"/>
              <a:gd name="connsiteY557" fmla="*/ 841608 h 2637168"/>
              <a:gd name="connsiteX558" fmla="*/ 1939984 w 2658173"/>
              <a:gd name="connsiteY558" fmla="*/ 836001 h 2637168"/>
              <a:gd name="connsiteX559" fmla="*/ 840542 w 2658173"/>
              <a:gd name="connsiteY559" fmla="*/ 832456 h 2637168"/>
              <a:gd name="connsiteX560" fmla="*/ 850561 w 2658173"/>
              <a:gd name="connsiteY560" fmla="*/ 849525 h 2637168"/>
              <a:gd name="connsiteX561" fmla="*/ 834729 w 2658173"/>
              <a:gd name="connsiteY561" fmla="*/ 836332 h 2637168"/>
              <a:gd name="connsiteX562" fmla="*/ 840542 w 2658173"/>
              <a:gd name="connsiteY562" fmla="*/ 832456 h 2637168"/>
              <a:gd name="connsiteX563" fmla="*/ 1338786 w 2658173"/>
              <a:gd name="connsiteY563" fmla="*/ 815510 h 2637168"/>
              <a:gd name="connsiteX564" fmla="*/ 1343981 w 2658173"/>
              <a:gd name="connsiteY564" fmla="*/ 833693 h 2637168"/>
              <a:gd name="connsiteX565" fmla="*/ 1342510 w 2658173"/>
              <a:gd name="connsiteY565" fmla="*/ 844433 h 2637168"/>
              <a:gd name="connsiteX566" fmla="*/ 1341526 w 2658173"/>
              <a:gd name="connsiteY566" fmla="*/ 847016 h 2637168"/>
              <a:gd name="connsiteX567" fmla="*/ 1340859 w 2658173"/>
              <a:gd name="connsiteY567" fmla="*/ 847260 h 2637168"/>
              <a:gd name="connsiteX568" fmla="*/ 1338879 w 2658173"/>
              <a:gd name="connsiteY568" fmla="*/ 840882 h 2637168"/>
              <a:gd name="connsiteX569" fmla="*/ 1338786 w 2658173"/>
              <a:gd name="connsiteY569" fmla="*/ 815510 h 2637168"/>
              <a:gd name="connsiteX570" fmla="*/ 2169876 w 2658173"/>
              <a:gd name="connsiteY570" fmla="*/ 807306 h 2637168"/>
              <a:gd name="connsiteX571" fmla="*/ 2114617 w 2658173"/>
              <a:gd name="connsiteY571" fmla="*/ 858244 h 2637168"/>
              <a:gd name="connsiteX572" fmla="*/ 2096942 w 2658173"/>
              <a:gd name="connsiteY572" fmla="*/ 863955 h 2637168"/>
              <a:gd name="connsiteX573" fmla="*/ 2078513 w 2658173"/>
              <a:gd name="connsiteY573" fmla="*/ 875911 h 2637168"/>
              <a:gd name="connsiteX574" fmla="*/ 2076897 w 2658173"/>
              <a:gd name="connsiteY574" fmla="*/ 876932 h 2637168"/>
              <a:gd name="connsiteX575" fmla="*/ 2037944 w 2658173"/>
              <a:gd name="connsiteY575" fmla="*/ 894382 h 2637168"/>
              <a:gd name="connsiteX576" fmla="*/ 2059589 w 2658173"/>
              <a:gd name="connsiteY576" fmla="*/ 887868 h 2637168"/>
              <a:gd name="connsiteX577" fmla="*/ 2076897 w 2658173"/>
              <a:gd name="connsiteY577" fmla="*/ 876932 h 2637168"/>
              <a:gd name="connsiteX578" fmla="*/ 2110837 w 2658173"/>
              <a:gd name="connsiteY578" fmla="*/ 861729 h 2637168"/>
              <a:gd name="connsiteX579" fmla="*/ 2114617 w 2658173"/>
              <a:gd name="connsiteY579" fmla="*/ 858244 h 2637168"/>
              <a:gd name="connsiteX580" fmla="*/ 2117103 w 2658173"/>
              <a:gd name="connsiteY580" fmla="*/ 857441 h 2637168"/>
              <a:gd name="connsiteX581" fmla="*/ 1990448 w 2658173"/>
              <a:gd name="connsiteY581" fmla="*/ 944516 h 2637168"/>
              <a:gd name="connsiteX582" fmla="*/ 2024751 w 2658173"/>
              <a:gd name="connsiteY582" fmla="*/ 897021 h 2637168"/>
              <a:gd name="connsiteX583" fmla="*/ 2169876 w 2658173"/>
              <a:gd name="connsiteY583" fmla="*/ 807306 h 2637168"/>
              <a:gd name="connsiteX584" fmla="*/ 462683 w 2658173"/>
              <a:gd name="connsiteY584" fmla="*/ 778280 h 2637168"/>
              <a:gd name="connsiteX585" fmla="*/ 475876 w 2658173"/>
              <a:gd name="connsiteY585" fmla="*/ 791474 h 2637168"/>
              <a:gd name="connsiteX586" fmla="*/ 462683 w 2658173"/>
              <a:gd name="connsiteY586" fmla="*/ 778280 h 2637168"/>
              <a:gd name="connsiteX587" fmla="*/ 713360 w 2658173"/>
              <a:gd name="connsiteY587" fmla="*/ 767726 h 2637168"/>
              <a:gd name="connsiteX588" fmla="*/ 723914 w 2658173"/>
              <a:gd name="connsiteY588" fmla="*/ 809944 h 2637168"/>
              <a:gd name="connsiteX589" fmla="*/ 713360 w 2658173"/>
              <a:gd name="connsiteY589" fmla="*/ 767726 h 2637168"/>
              <a:gd name="connsiteX590" fmla="*/ 607482 w 2658173"/>
              <a:gd name="connsiteY590" fmla="*/ 765418 h 2637168"/>
              <a:gd name="connsiteX591" fmla="*/ 615727 w 2658173"/>
              <a:gd name="connsiteY591" fmla="*/ 775642 h 2637168"/>
              <a:gd name="connsiteX592" fmla="*/ 597257 w 2658173"/>
              <a:gd name="connsiteY592" fmla="*/ 773003 h 2637168"/>
              <a:gd name="connsiteX593" fmla="*/ 607482 w 2658173"/>
              <a:gd name="connsiteY593" fmla="*/ 765418 h 2637168"/>
              <a:gd name="connsiteX594" fmla="*/ 2225288 w 2658173"/>
              <a:gd name="connsiteY594" fmla="*/ 765088 h 2637168"/>
              <a:gd name="connsiteX595" fmla="*/ 2217372 w 2658173"/>
              <a:gd name="connsiteY595" fmla="*/ 773004 h 2637168"/>
              <a:gd name="connsiteX596" fmla="*/ 2225288 w 2658173"/>
              <a:gd name="connsiteY596" fmla="*/ 765088 h 2637168"/>
              <a:gd name="connsiteX597" fmla="*/ 1148722 w 2658173"/>
              <a:gd name="connsiteY597" fmla="*/ 762449 h 2637168"/>
              <a:gd name="connsiteX598" fmla="*/ 1132890 w 2658173"/>
              <a:gd name="connsiteY598" fmla="*/ 812583 h 2637168"/>
              <a:gd name="connsiteX599" fmla="*/ 1088033 w 2658173"/>
              <a:gd name="connsiteY599" fmla="*/ 770365 h 2637168"/>
              <a:gd name="connsiteX600" fmla="*/ 1127612 w 2658173"/>
              <a:gd name="connsiteY600" fmla="*/ 802028 h 2637168"/>
              <a:gd name="connsiteX601" fmla="*/ 1148722 w 2658173"/>
              <a:gd name="connsiteY601" fmla="*/ 762449 h 2637168"/>
              <a:gd name="connsiteX602" fmla="*/ 1037899 w 2658173"/>
              <a:gd name="connsiteY602" fmla="*/ 754533 h 2637168"/>
              <a:gd name="connsiteX603" fmla="*/ 1016789 w 2658173"/>
              <a:gd name="connsiteY603" fmla="*/ 799390 h 2637168"/>
              <a:gd name="connsiteX604" fmla="*/ 1037899 w 2658173"/>
              <a:gd name="connsiteY604" fmla="*/ 754533 h 2637168"/>
              <a:gd name="connsiteX605" fmla="*/ 1381417 w 2658173"/>
              <a:gd name="connsiteY605" fmla="*/ 753955 h 2637168"/>
              <a:gd name="connsiteX606" fmla="*/ 1388838 w 2658173"/>
              <a:gd name="connsiteY606" fmla="*/ 765087 h 2637168"/>
              <a:gd name="connsiteX607" fmla="*/ 1380922 w 2658173"/>
              <a:gd name="connsiteY607" fmla="*/ 759810 h 2637168"/>
              <a:gd name="connsiteX608" fmla="*/ 1381417 w 2658173"/>
              <a:gd name="connsiteY608" fmla="*/ 753955 h 2637168"/>
              <a:gd name="connsiteX609" fmla="*/ 792505 w 2658173"/>
              <a:gd name="connsiteY609" fmla="*/ 746617 h 2637168"/>
              <a:gd name="connsiteX610" fmla="*/ 803059 w 2658173"/>
              <a:gd name="connsiteY610" fmla="*/ 796751 h 2637168"/>
              <a:gd name="connsiteX611" fmla="*/ 792505 w 2658173"/>
              <a:gd name="connsiteY611" fmla="*/ 746617 h 2637168"/>
              <a:gd name="connsiteX612" fmla="*/ 1628955 w 2658173"/>
              <a:gd name="connsiteY612" fmla="*/ 741340 h 2637168"/>
              <a:gd name="connsiteX613" fmla="*/ 1610484 w 2658173"/>
              <a:gd name="connsiteY613" fmla="*/ 765089 h 2637168"/>
              <a:gd name="connsiteX614" fmla="*/ 1628955 w 2658173"/>
              <a:gd name="connsiteY614" fmla="*/ 741340 h 2637168"/>
              <a:gd name="connsiteX615" fmla="*/ 1317265 w 2658173"/>
              <a:gd name="connsiteY615" fmla="*/ 717921 h 2637168"/>
              <a:gd name="connsiteX616" fmla="*/ 1325510 w 2658173"/>
              <a:gd name="connsiteY616" fmla="*/ 720230 h 2637168"/>
              <a:gd name="connsiteX617" fmla="*/ 1314956 w 2658173"/>
              <a:gd name="connsiteY617" fmla="*/ 725508 h 2637168"/>
              <a:gd name="connsiteX618" fmla="*/ 1317265 w 2658173"/>
              <a:gd name="connsiteY618" fmla="*/ 717921 h 2637168"/>
              <a:gd name="connsiteX619" fmla="*/ 1681727 w 2658173"/>
              <a:gd name="connsiteY619" fmla="*/ 707037 h 2637168"/>
              <a:gd name="connsiteX620" fmla="*/ 1634232 w 2658173"/>
              <a:gd name="connsiteY620" fmla="*/ 778281 h 2637168"/>
              <a:gd name="connsiteX621" fmla="*/ 1681727 w 2658173"/>
              <a:gd name="connsiteY621" fmla="*/ 707037 h 2637168"/>
              <a:gd name="connsiteX622" fmla="*/ 1486468 w 2658173"/>
              <a:gd name="connsiteY622" fmla="*/ 680651 h 2637168"/>
              <a:gd name="connsiteX623" fmla="*/ 1409948 w 2658173"/>
              <a:gd name="connsiteY623" fmla="*/ 770365 h 2637168"/>
              <a:gd name="connsiteX624" fmla="*/ 1349258 w 2658173"/>
              <a:gd name="connsiteY624" fmla="*/ 817861 h 2637168"/>
              <a:gd name="connsiteX625" fmla="*/ 1486468 w 2658173"/>
              <a:gd name="connsiteY625" fmla="*/ 680651 h 2637168"/>
              <a:gd name="connsiteX626" fmla="*/ 1644787 w 2658173"/>
              <a:gd name="connsiteY626" fmla="*/ 667458 h 2637168"/>
              <a:gd name="connsiteX627" fmla="*/ 1592013 w 2658173"/>
              <a:gd name="connsiteY627" fmla="*/ 693844 h 2637168"/>
              <a:gd name="connsiteX628" fmla="*/ 1644787 w 2658173"/>
              <a:gd name="connsiteY628" fmla="*/ 667458 h 2637168"/>
              <a:gd name="connsiteX629" fmla="*/ 1188302 w 2658173"/>
              <a:gd name="connsiteY629" fmla="*/ 662181 h 2637168"/>
              <a:gd name="connsiteX630" fmla="*/ 1177747 w 2658173"/>
              <a:gd name="connsiteY630" fmla="*/ 704399 h 2637168"/>
              <a:gd name="connsiteX631" fmla="*/ 1188302 w 2658173"/>
              <a:gd name="connsiteY631" fmla="*/ 662181 h 2637168"/>
              <a:gd name="connsiteX632" fmla="*/ 2111826 w 2658173"/>
              <a:gd name="connsiteY632" fmla="*/ 651626 h 2637168"/>
              <a:gd name="connsiteX633" fmla="*/ 2111826 w 2658173"/>
              <a:gd name="connsiteY633" fmla="*/ 651626 h 2637168"/>
              <a:gd name="connsiteX634" fmla="*/ 2074887 w 2658173"/>
              <a:gd name="connsiteY634" fmla="*/ 651626 h 2637168"/>
              <a:gd name="connsiteX635" fmla="*/ 2074887 w 2658173"/>
              <a:gd name="connsiteY635" fmla="*/ 651626 h 2637168"/>
              <a:gd name="connsiteX636" fmla="*/ 890140 w 2658173"/>
              <a:gd name="connsiteY636" fmla="*/ 648987 h 2637168"/>
              <a:gd name="connsiteX637" fmla="*/ 1022067 w 2658173"/>
              <a:gd name="connsiteY637" fmla="*/ 870634 h 2637168"/>
              <a:gd name="connsiteX638" fmla="*/ 890140 w 2658173"/>
              <a:gd name="connsiteY638" fmla="*/ 648987 h 2637168"/>
              <a:gd name="connsiteX639" fmla="*/ 1526049 w 2658173"/>
              <a:gd name="connsiteY639" fmla="*/ 635794 h 2637168"/>
              <a:gd name="connsiteX640" fmla="*/ 1491746 w 2658173"/>
              <a:gd name="connsiteY640" fmla="*/ 670097 h 2637168"/>
              <a:gd name="connsiteX641" fmla="*/ 1526049 w 2658173"/>
              <a:gd name="connsiteY641" fmla="*/ 635794 h 2637168"/>
              <a:gd name="connsiteX642" fmla="*/ 781951 w 2658173"/>
              <a:gd name="connsiteY642" fmla="*/ 633156 h 2637168"/>
              <a:gd name="connsiteX643" fmla="*/ 789867 w 2658173"/>
              <a:gd name="connsiteY643" fmla="*/ 691206 h 2637168"/>
              <a:gd name="connsiteX644" fmla="*/ 781951 w 2658173"/>
              <a:gd name="connsiteY644" fmla="*/ 633156 h 2637168"/>
              <a:gd name="connsiteX645" fmla="*/ 1285931 w 2658173"/>
              <a:gd name="connsiteY645" fmla="*/ 617323 h 2637168"/>
              <a:gd name="connsiteX646" fmla="*/ 1151360 w 2658173"/>
              <a:gd name="connsiteY646" fmla="*/ 926044 h 2637168"/>
              <a:gd name="connsiteX647" fmla="*/ 1304402 w 2658173"/>
              <a:gd name="connsiteY647" fmla="*/ 846885 h 2637168"/>
              <a:gd name="connsiteX648" fmla="*/ 1299124 w 2658173"/>
              <a:gd name="connsiteY648" fmla="*/ 878549 h 2637168"/>
              <a:gd name="connsiteX649" fmla="*/ 1312317 w 2658173"/>
              <a:gd name="connsiteY649" fmla="*/ 852162 h 2637168"/>
              <a:gd name="connsiteX650" fmla="*/ 1329778 w 2658173"/>
              <a:gd name="connsiteY650" fmla="*/ 851312 h 2637168"/>
              <a:gd name="connsiteX651" fmla="*/ 1340859 w 2658173"/>
              <a:gd name="connsiteY651" fmla="*/ 847260 h 2637168"/>
              <a:gd name="connsiteX652" fmla="*/ 1341117 w 2658173"/>
              <a:gd name="connsiteY652" fmla="*/ 848089 h 2637168"/>
              <a:gd name="connsiteX653" fmla="*/ 1341526 w 2658173"/>
              <a:gd name="connsiteY653" fmla="*/ 847016 h 2637168"/>
              <a:gd name="connsiteX654" fmla="*/ 1355525 w 2658173"/>
              <a:gd name="connsiteY654" fmla="*/ 841896 h 2637168"/>
              <a:gd name="connsiteX655" fmla="*/ 1441611 w 2658173"/>
              <a:gd name="connsiteY655" fmla="*/ 860078 h 2637168"/>
              <a:gd name="connsiteX656" fmla="*/ 1351897 w 2658173"/>
              <a:gd name="connsiteY656" fmla="*/ 1044783 h 2637168"/>
              <a:gd name="connsiteX657" fmla="*/ 1431056 w 2658173"/>
              <a:gd name="connsiteY657" fmla="*/ 867994 h 2637168"/>
              <a:gd name="connsiteX658" fmla="*/ 1462720 w 2658173"/>
              <a:gd name="connsiteY658" fmla="*/ 933960 h 2637168"/>
              <a:gd name="connsiteX659" fmla="*/ 1512854 w 2658173"/>
              <a:gd name="connsiteY659" fmla="*/ 696482 h 2637168"/>
              <a:gd name="connsiteX660" fmla="*/ 1515493 w 2658173"/>
              <a:gd name="connsiteY660" fmla="*/ 865355 h 2637168"/>
              <a:gd name="connsiteX661" fmla="*/ 1547157 w 2658173"/>
              <a:gd name="connsiteY661" fmla="*/ 809944 h 2637168"/>
              <a:gd name="connsiteX662" fmla="*/ 1560350 w 2658173"/>
              <a:gd name="connsiteY662" fmla="*/ 897019 h 2637168"/>
              <a:gd name="connsiteX663" fmla="*/ 1544518 w 2658173"/>
              <a:gd name="connsiteY663" fmla="*/ 854801 h 2637168"/>
              <a:gd name="connsiteX664" fmla="*/ 1507577 w 2658173"/>
              <a:gd name="connsiteY664" fmla="*/ 997288 h 2637168"/>
              <a:gd name="connsiteX665" fmla="*/ 1774080 w 2658173"/>
              <a:gd name="connsiteY665" fmla="*/ 780919 h 2637168"/>
              <a:gd name="connsiteX666" fmla="*/ 1774080 w 2658173"/>
              <a:gd name="connsiteY666" fmla="*/ 894381 h 2637168"/>
              <a:gd name="connsiteX667" fmla="*/ 1626316 w 2658173"/>
              <a:gd name="connsiteY667" fmla="*/ 1044783 h 2637168"/>
              <a:gd name="connsiteX668" fmla="*/ 1565627 w 2658173"/>
              <a:gd name="connsiteY668" fmla="*/ 1097556 h 2637168"/>
              <a:gd name="connsiteX669" fmla="*/ 1581459 w 2658173"/>
              <a:gd name="connsiteY669" fmla="*/ 1142413 h 2637168"/>
              <a:gd name="connsiteX670" fmla="*/ 1639509 w 2658173"/>
              <a:gd name="connsiteY670" fmla="*/ 1100195 h 2637168"/>
              <a:gd name="connsiteX671" fmla="*/ 1689644 w 2658173"/>
              <a:gd name="connsiteY671" fmla="*/ 1068531 h 2637168"/>
              <a:gd name="connsiteX672" fmla="*/ 1652702 w 2658173"/>
              <a:gd name="connsiteY672" fmla="*/ 1094917 h 2637168"/>
              <a:gd name="connsiteX673" fmla="*/ 1660618 w 2658173"/>
              <a:gd name="connsiteY673" fmla="*/ 1290178 h 2637168"/>
              <a:gd name="connsiteX674" fmla="*/ 1755610 w 2658173"/>
              <a:gd name="connsiteY674" fmla="*/ 1282262 h 2637168"/>
              <a:gd name="connsiteX675" fmla="*/ 1697559 w 2658173"/>
              <a:gd name="connsiteY675" fmla="*/ 1371976 h 2637168"/>
              <a:gd name="connsiteX676" fmla="*/ 1811021 w 2658173"/>
              <a:gd name="connsiteY676" fmla="*/ 1276985 h 2637168"/>
              <a:gd name="connsiteX677" fmla="*/ 1689644 w 2658173"/>
              <a:gd name="connsiteY677" fmla="*/ 1427387 h 2637168"/>
              <a:gd name="connsiteX678" fmla="*/ 1755610 w 2658173"/>
              <a:gd name="connsiteY678" fmla="*/ 1466967 h 2637168"/>
              <a:gd name="connsiteX679" fmla="*/ 1768803 w 2658173"/>
              <a:gd name="connsiteY679" fmla="*/ 1554042 h 2637168"/>
              <a:gd name="connsiteX680" fmla="*/ 1737139 w 2658173"/>
              <a:gd name="connsiteY680" fmla="*/ 1575152 h 2637168"/>
              <a:gd name="connsiteX681" fmla="*/ 1815969 w 2658173"/>
              <a:gd name="connsiteY681" fmla="*/ 1611763 h 2637168"/>
              <a:gd name="connsiteX682" fmla="*/ 1833700 w 2658173"/>
              <a:gd name="connsiteY682" fmla="*/ 1617428 h 2637168"/>
              <a:gd name="connsiteX683" fmla="*/ 1827843 w 2658173"/>
              <a:gd name="connsiteY683" fmla="*/ 1634191 h 2637168"/>
              <a:gd name="connsiteX684" fmla="*/ 1800466 w 2658173"/>
              <a:gd name="connsiteY684" fmla="*/ 1651672 h 2637168"/>
              <a:gd name="connsiteX685" fmla="*/ 1858517 w 2658173"/>
              <a:gd name="connsiteY685" fmla="*/ 1627924 h 2637168"/>
              <a:gd name="connsiteX686" fmla="*/ 1903374 w 2658173"/>
              <a:gd name="connsiteY686" fmla="*/ 1738747 h 2637168"/>
              <a:gd name="connsiteX687" fmla="*/ 1958785 w 2658173"/>
              <a:gd name="connsiteY687" fmla="*/ 1775689 h 2637168"/>
              <a:gd name="connsiteX688" fmla="*/ 1784635 w 2658173"/>
              <a:gd name="connsiteY688" fmla="*/ 1746663 h 2637168"/>
              <a:gd name="connsiteX689" fmla="*/ 1694921 w 2658173"/>
              <a:gd name="connsiteY689" fmla="*/ 1783604 h 2637168"/>
              <a:gd name="connsiteX690" fmla="*/ 1657980 w 2658173"/>
              <a:gd name="connsiteY690" fmla="*/ 1759856 h 2637168"/>
              <a:gd name="connsiteX691" fmla="*/ 1716030 w 2658173"/>
              <a:gd name="connsiteY691" fmla="*/ 1873318 h 2637168"/>
              <a:gd name="connsiteX692" fmla="*/ 1642148 w 2658173"/>
              <a:gd name="connsiteY692" fmla="*/ 1831100 h 2637168"/>
              <a:gd name="connsiteX693" fmla="*/ 1705475 w 2658173"/>
              <a:gd name="connsiteY693" fmla="*/ 1992057 h 2637168"/>
              <a:gd name="connsiteX694" fmla="*/ 1718669 w 2658173"/>
              <a:gd name="connsiteY694" fmla="*/ 2034275 h 2637168"/>
              <a:gd name="connsiteX695" fmla="*/ 1592014 w 2658173"/>
              <a:gd name="connsiteY695" fmla="*/ 1878595 h 2637168"/>
              <a:gd name="connsiteX696" fmla="*/ 1454804 w 2658173"/>
              <a:gd name="connsiteY696" fmla="*/ 1949839 h 2637168"/>
              <a:gd name="connsiteX697" fmla="*/ 1433695 w 2658173"/>
              <a:gd name="connsiteY697" fmla="*/ 2079132 h 2637168"/>
              <a:gd name="connsiteX698" fmla="*/ 1388838 w 2658173"/>
              <a:gd name="connsiteY698" fmla="*/ 2076494 h 2637168"/>
              <a:gd name="connsiteX699" fmla="*/ 1407309 w 2658173"/>
              <a:gd name="connsiteY699" fmla="*/ 2126628 h 2637168"/>
              <a:gd name="connsiteX700" fmla="*/ 1220434 w 2658173"/>
              <a:gd name="connsiteY700" fmla="*/ 2336137 h 2637168"/>
              <a:gd name="connsiteX701" fmla="*/ 1214432 w 2658173"/>
              <a:gd name="connsiteY701" fmla="*/ 2380765 h 2637168"/>
              <a:gd name="connsiteX702" fmla="*/ 1214688 w 2658173"/>
              <a:gd name="connsiteY702" fmla="*/ 2295501 h 2637168"/>
              <a:gd name="connsiteX703" fmla="*/ 1212049 w 2658173"/>
              <a:gd name="connsiteY703" fmla="*/ 2345635 h 2637168"/>
              <a:gd name="connsiteX704" fmla="*/ 1114419 w 2658173"/>
              <a:gd name="connsiteY704" fmla="*/ 2430072 h 2637168"/>
              <a:gd name="connsiteX705" fmla="*/ 1183024 w 2658173"/>
              <a:gd name="connsiteY705" fmla="*/ 2274392 h 2637168"/>
              <a:gd name="connsiteX706" fmla="*/ 1100278 w 2658173"/>
              <a:gd name="connsiteY706" fmla="*/ 2508948 h 2637168"/>
              <a:gd name="connsiteX707" fmla="*/ 1093207 w 2658173"/>
              <a:gd name="connsiteY707" fmla="*/ 2637168 h 2637168"/>
              <a:gd name="connsiteX708" fmla="*/ 1087531 w 2658173"/>
              <a:gd name="connsiteY708" fmla="*/ 2637168 h 2637168"/>
              <a:gd name="connsiteX709" fmla="*/ 1080117 w 2658173"/>
              <a:gd name="connsiteY709" fmla="*/ 2575197 h 2637168"/>
              <a:gd name="connsiteX710" fmla="*/ 1008873 w 2658173"/>
              <a:gd name="connsiteY710" fmla="*/ 2488122 h 2637168"/>
              <a:gd name="connsiteX711" fmla="*/ 1045814 w 2658173"/>
              <a:gd name="connsiteY711" fmla="*/ 2493399 h 2637168"/>
              <a:gd name="connsiteX712" fmla="*/ 1024705 w 2658173"/>
              <a:gd name="connsiteY712" fmla="*/ 2430072 h 2637168"/>
              <a:gd name="connsiteX713" fmla="*/ 1012404 w 2658173"/>
              <a:gd name="connsiteY713" fmla="*/ 2467229 h 2637168"/>
              <a:gd name="connsiteX714" fmla="*/ 1009525 w 2658173"/>
              <a:gd name="connsiteY714" fmla="*/ 2463709 h 2637168"/>
              <a:gd name="connsiteX715" fmla="*/ 1010409 w 2658173"/>
              <a:gd name="connsiteY715" fmla="*/ 2463499 h 2637168"/>
              <a:gd name="connsiteX716" fmla="*/ 1006235 w 2658173"/>
              <a:gd name="connsiteY716" fmla="*/ 2437988 h 2637168"/>
              <a:gd name="connsiteX717" fmla="*/ 1006884 w 2658173"/>
              <a:gd name="connsiteY717" fmla="*/ 2456387 h 2637168"/>
              <a:gd name="connsiteX718" fmla="*/ 1008027 w 2658173"/>
              <a:gd name="connsiteY718" fmla="*/ 2461878 h 2637168"/>
              <a:gd name="connsiteX719" fmla="*/ 1003596 w 2658173"/>
              <a:gd name="connsiteY719" fmla="*/ 2456458 h 2637168"/>
              <a:gd name="connsiteX720" fmla="*/ 1010136 w 2658173"/>
              <a:gd name="connsiteY720" fmla="*/ 2633918 h 2637168"/>
              <a:gd name="connsiteX721" fmla="*/ 1010227 w 2658173"/>
              <a:gd name="connsiteY721" fmla="*/ 2637168 h 2637168"/>
              <a:gd name="connsiteX722" fmla="*/ 986520 w 2658173"/>
              <a:gd name="connsiteY722" fmla="*/ 2637168 h 2637168"/>
              <a:gd name="connsiteX723" fmla="*/ 987177 w 2658173"/>
              <a:gd name="connsiteY723" fmla="*/ 2591658 h 2637168"/>
              <a:gd name="connsiteX724" fmla="*/ 979848 w 2658173"/>
              <a:gd name="connsiteY724" fmla="*/ 2387854 h 2637168"/>
              <a:gd name="connsiteX725" fmla="*/ 970572 w 2658173"/>
              <a:gd name="connsiteY725" fmla="*/ 2462066 h 2637168"/>
              <a:gd name="connsiteX726" fmla="*/ 970057 w 2658173"/>
              <a:gd name="connsiteY726" fmla="*/ 2467253 h 2637168"/>
              <a:gd name="connsiteX727" fmla="*/ 970052 w 2658173"/>
              <a:gd name="connsiteY727" fmla="*/ 2467255 h 2637168"/>
              <a:gd name="connsiteX728" fmla="*/ 969294 w 2658173"/>
              <a:gd name="connsiteY728" fmla="*/ 2474929 h 2637168"/>
              <a:gd name="connsiteX729" fmla="*/ 970057 w 2658173"/>
              <a:gd name="connsiteY729" fmla="*/ 2467253 h 2637168"/>
              <a:gd name="connsiteX730" fmla="*/ 971891 w 2658173"/>
              <a:gd name="connsiteY730" fmla="*/ 2466477 h 2637168"/>
              <a:gd name="connsiteX731" fmla="*/ 969294 w 2658173"/>
              <a:gd name="connsiteY731" fmla="*/ 2480206 h 2637168"/>
              <a:gd name="connsiteX732" fmla="*/ 949505 w 2658173"/>
              <a:gd name="connsiteY732" fmla="*/ 2602573 h 2637168"/>
              <a:gd name="connsiteX733" fmla="*/ 944938 w 2658173"/>
              <a:gd name="connsiteY733" fmla="*/ 2637168 h 2637168"/>
              <a:gd name="connsiteX734" fmla="*/ 895202 w 2658173"/>
              <a:gd name="connsiteY734" fmla="*/ 2637168 h 2637168"/>
              <a:gd name="connsiteX735" fmla="*/ 888392 w 2658173"/>
              <a:gd name="connsiteY735" fmla="*/ 2625997 h 2637168"/>
              <a:gd name="connsiteX736" fmla="*/ 867830 w 2658173"/>
              <a:gd name="connsiteY736" fmla="*/ 2620977 h 2637168"/>
              <a:gd name="connsiteX737" fmla="*/ 860327 w 2658173"/>
              <a:gd name="connsiteY737" fmla="*/ 2637168 h 2637168"/>
              <a:gd name="connsiteX738" fmla="*/ 857668 w 2658173"/>
              <a:gd name="connsiteY738" fmla="*/ 2637168 h 2637168"/>
              <a:gd name="connsiteX739" fmla="*/ 852853 w 2658173"/>
              <a:gd name="connsiteY739" fmla="*/ 2613370 h 2637168"/>
              <a:gd name="connsiteX740" fmla="*/ 861114 w 2658173"/>
              <a:gd name="connsiteY740" fmla="*/ 2430072 h 2637168"/>
              <a:gd name="connsiteX741" fmla="*/ 869030 w 2658173"/>
              <a:gd name="connsiteY741" fmla="*/ 2350913 h 2637168"/>
              <a:gd name="connsiteX742" fmla="*/ 826812 w 2658173"/>
              <a:gd name="connsiteY742" fmla="*/ 2329804 h 2637168"/>
              <a:gd name="connsiteX743" fmla="*/ 792510 w 2658173"/>
              <a:gd name="connsiteY743" fmla="*/ 2488122 h 2637168"/>
              <a:gd name="connsiteX744" fmla="*/ 789871 w 2658173"/>
              <a:gd name="connsiteY744" fmla="*/ 2234812 h 2637168"/>
              <a:gd name="connsiteX745" fmla="*/ 774039 w 2658173"/>
              <a:gd name="connsiteY745" fmla="*/ 2221619 h 2637168"/>
              <a:gd name="connsiteX746" fmla="*/ 766123 w 2658173"/>
              <a:gd name="connsiteY746" fmla="*/ 2251221 h 2637168"/>
              <a:gd name="connsiteX747" fmla="*/ 750366 w 2658173"/>
              <a:gd name="connsiteY747" fmla="*/ 2280474 h 2637168"/>
              <a:gd name="connsiteX748" fmla="*/ 755685 w 2658173"/>
              <a:gd name="connsiteY748" fmla="*/ 2284947 h 2637168"/>
              <a:gd name="connsiteX749" fmla="*/ 758735 w 2658173"/>
              <a:gd name="connsiteY749" fmla="*/ 2290374 h 2637168"/>
              <a:gd name="connsiteX750" fmla="*/ 747463 w 2658173"/>
              <a:gd name="connsiteY750" fmla="*/ 2285914 h 2637168"/>
              <a:gd name="connsiteX751" fmla="*/ 735128 w 2658173"/>
              <a:gd name="connsiteY751" fmla="*/ 2309557 h 2637168"/>
              <a:gd name="connsiteX752" fmla="*/ 739741 w 2658173"/>
              <a:gd name="connsiteY752" fmla="*/ 2306385 h 2637168"/>
              <a:gd name="connsiteX753" fmla="*/ 739741 w 2658173"/>
              <a:gd name="connsiteY753" fmla="*/ 2327165 h 2637168"/>
              <a:gd name="connsiteX754" fmla="*/ 734148 w 2658173"/>
              <a:gd name="connsiteY754" fmla="*/ 2311435 h 2637168"/>
              <a:gd name="connsiteX755" fmla="*/ 729512 w 2658173"/>
              <a:gd name="connsiteY755" fmla="*/ 2320321 h 2637168"/>
              <a:gd name="connsiteX756" fmla="*/ 718628 w 2658173"/>
              <a:gd name="connsiteY756" fmla="*/ 2358829 h 2637168"/>
              <a:gd name="connsiteX757" fmla="*/ 673770 w 2658173"/>
              <a:gd name="connsiteY757" fmla="*/ 2342997 h 2637168"/>
              <a:gd name="connsiteX758" fmla="*/ 642106 w 2658173"/>
              <a:gd name="connsiteY758" fmla="*/ 2377299 h 2637168"/>
              <a:gd name="connsiteX759" fmla="*/ 768762 w 2658173"/>
              <a:gd name="connsiteY759" fmla="*/ 2216342 h 2637168"/>
              <a:gd name="connsiteX760" fmla="*/ 673770 w 2658173"/>
              <a:gd name="connsiteY760" fmla="*/ 2303417 h 2637168"/>
              <a:gd name="connsiteX761" fmla="*/ 602526 w 2658173"/>
              <a:gd name="connsiteY761" fmla="*/ 2350913 h 2637168"/>
              <a:gd name="connsiteX762" fmla="*/ 613081 w 2658173"/>
              <a:gd name="connsiteY762" fmla="*/ 2187317 h 2637168"/>
              <a:gd name="connsiteX763" fmla="*/ 473232 w 2658173"/>
              <a:gd name="connsiteY763" fmla="*/ 2218980 h 2637168"/>
              <a:gd name="connsiteX764" fmla="*/ 401989 w 2658173"/>
              <a:gd name="connsiteY764" fmla="*/ 2166208 h 2637168"/>
              <a:gd name="connsiteX765" fmla="*/ 409905 w 2658173"/>
              <a:gd name="connsiteY765" fmla="*/ 2129267 h 2637168"/>
              <a:gd name="connsiteX766" fmla="*/ 336023 w 2658173"/>
              <a:gd name="connsiteY766" fmla="*/ 2155653 h 2637168"/>
              <a:gd name="connsiteX767" fmla="*/ 328107 w 2658173"/>
              <a:gd name="connsiteY767" fmla="*/ 2123989 h 2637168"/>
              <a:gd name="connsiteX768" fmla="*/ 333714 w 2658173"/>
              <a:gd name="connsiteY768" fmla="*/ 2132565 h 2637168"/>
              <a:gd name="connsiteX769" fmla="*/ 325413 w 2658173"/>
              <a:gd name="connsiteY769" fmla="*/ 2121854 h 2637168"/>
              <a:gd name="connsiteX770" fmla="*/ 325469 w 2658173"/>
              <a:gd name="connsiteY770" fmla="*/ 2121351 h 2637168"/>
              <a:gd name="connsiteX771" fmla="*/ 324768 w 2658173"/>
              <a:gd name="connsiteY771" fmla="*/ 2121021 h 2637168"/>
              <a:gd name="connsiteX772" fmla="*/ 325413 w 2658173"/>
              <a:gd name="connsiteY772" fmla="*/ 2121854 h 2637168"/>
              <a:gd name="connsiteX773" fmla="*/ 324082 w 2658173"/>
              <a:gd name="connsiteY773" fmla="*/ 2133894 h 2637168"/>
              <a:gd name="connsiteX774" fmla="*/ 169789 w 2658173"/>
              <a:gd name="connsiteY774" fmla="*/ 2171485 h 2637168"/>
              <a:gd name="connsiteX775" fmla="*/ 186642 w 2658173"/>
              <a:gd name="connsiteY775" fmla="*/ 2144189 h 2637168"/>
              <a:gd name="connsiteX776" fmla="*/ 178371 w 2658173"/>
              <a:gd name="connsiteY776" fmla="*/ 2146748 h 2637168"/>
              <a:gd name="connsiteX777" fmla="*/ 161879 w 2658173"/>
              <a:gd name="connsiteY777" fmla="*/ 2131906 h 2637168"/>
              <a:gd name="connsiteX778" fmla="*/ 183318 w 2658173"/>
              <a:gd name="connsiteY778" fmla="*/ 2117063 h 2637168"/>
              <a:gd name="connsiteX779" fmla="*/ 198821 w 2658173"/>
              <a:gd name="connsiteY779" fmla="*/ 2131906 h 2637168"/>
              <a:gd name="connsiteX780" fmla="*/ 197211 w 2658173"/>
              <a:gd name="connsiteY780" fmla="*/ 2134293 h 2637168"/>
              <a:gd name="connsiteX781" fmla="*/ 206565 w 2658173"/>
              <a:gd name="connsiteY781" fmla="*/ 2126421 h 2637168"/>
              <a:gd name="connsiteX782" fmla="*/ 314914 w 2658173"/>
              <a:gd name="connsiteY782" fmla="*/ 2089687 h 2637168"/>
              <a:gd name="connsiteX783" fmla="*/ 262141 w 2658173"/>
              <a:gd name="connsiteY783" fmla="*/ 2081771 h 2637168"/>
              <a:gd name="connsiteX784" fmla="*/ 288528 w 2658173"/>
              <a:gd name="connsiteY784" fmla="*/ 2028998 h 2637168"/>
              <a:gd name="connsiteX785" fmla="*/ 255544 w 2658173"/>
              <a:gd name="connsiteY785" fmla="*/ 2038563 h 2637168"/>
              <a:gd name="connsiteX786" fmla="*/ 257927 w 2658173"/>
              <a:gd name="connsiteY786" fmla="*/ 2034454 h 2637168"/>
              <a:gd name="connsiteX787" fmla="*/ 285889 w 2658173"/>
              <a:gd name="connsiteY787" fmla="*/ 2026360 h 2637168"/>
              <a:gd name="connsiteX788" fmla="*/ 259585 w 2658173"/>
              <a:gd name="connsiteY788" fmla="*/ 2031596 h 2637168"/>
              <a:gd name="connsiteX789" fmla="*/ 257927 w 2658173"/>
              <a:gd name="connsiteY789" fmla="*/ 2034454 h 2637168"/>
              <a:gd name="connsiteX790" fmla="*/ 248288 w 2658173"/>
              <a:gd name="connsiteY790" fmla="*/ 2037244 h 2637168"/>
              <a:gd name="connsiteX791" fmla="*/ 214646 w 2658173"/>
              <a:gd name="connsiteY791" fmla="*/ 2026360 h 2637168"/>
              <a:gd name="connsiteX792" fmla="*/ 280612 w 2658173"/>
              <a:gd name="connsiteY792" fmla="*/ 1997334 h 2637168"/>
              <a:gd name="connsiteX793" fmla="*/ 80075 w 2658173"/>
              <a:gd name="connsiteY793" fmla="*/ 2068578 h 2637168"/>
              <a:gd name="connsiteX794" fmla="*/ 56327 w 2658173"/>
              <a:gd name="connsiteY794" fmla="*/ 2039553 h 2637168"/>
              <a:gd name="connsiteX795" fmla="*/ 74798 w 2658173"/>
              <a:gd name="connsiteY795" fmla="*/ 2005250 h 2637168"/>
              <a:gd name="connsiteX796" fmla="*/ 269974 w 2658173"/>
              <a:gd name="connsiteY796" fmla="*/ 1961465 h 2637168"/>
              <a:gd name="connsiteX797" fmla="*/ 279131 w 2658173"/>
              <a:gd name="connsiteY797" fmla="*/ 1954392 h 2637168"/>
              <a:gd name="connsiteX798" fmla="*/ 277976 w 2658173"/>
              <a:gd name="connsiteY798" fmla="*/ 1954787 h 2637168"/>
              <a:gd name="connsiteX799" fmla="*/ 238397 w 2658173"/>
              <a:gd name="connsiteY799" fmla="*/ 1920814 h 2637168"/>
              <a:gd name="connsiteX800" fmla="*/ 277976 w 2658173"/>
              <a:gd name="connsiteY800" fmla="*/ 1939284 h 2637168"/>
              <a:gd name="connsiteX801" fmla="*/ 282465 w 2658173"/>
              <a:gd name="connsiteY801" fmla="*/ 1951817 h 2637168"/>
              <a:gd name="connsiteX802" fmla="*/ 293341 w 2658173"/>
              <a:gd name="connsiteY802" fmla="*/ 1943417 h 2637168"/>
              <a:gd name="connsiteX803" fmla="*/ 306998 w 2658173"/>
              <a:gd name="connsiteY803" fmla="*/ 1931368 h 2637168"/>
              <a:gd name="connsiteX804" fmla="*/ 206730 w 2658173"/>
              <a:gd name="connsiteY804" fmla="*/ 1889150 h 2637168"/>
              <a:gd name="connsiteX805" fmla="*/ 288528 w 2658173"/>
              <a:gd name="connsiteY805" fmla="*/ 1868041 h 2637168"/>
              <a:gd name="connsiteX806" fmla="*/ 198814 w 2658173"/>
              <a:gd name="connsiteY806" fmla="*/ 1860125 h 2637168"/>
              <a:gd name="connsiteX807" fmla="*/ 267831 w 2658173"/>
              <a:gd name="connsiteY807" fmla="*/ 1837119 h 2637168"/>
              <a:gd name="connsiteX808" fmla="*/ 270068 w 2658173"/>
              <a:gd name="connsiteY808" fmla="*/ 1837389 h 2637168"/>
              <a:gd name="connsiteX809" fmla="*/ 272696 w 2658173"/>
              <a:gd name="connsiteY809" fmla="*/ 1839016 h 2637168"/>
              <a:gd name="connsiteX810" fmla="*/ 274932 w 2658173"/>
              <a:gd name="connsiteY810" fmla="*/ 1837975 h 2637168"/>
              <a:gd name="connsiteX811" fmla="*/ 270068 w 2658173"/>
              <a:gd name="connsiteY811" fmla="*/ 1837389 h 2637168"/>
              <a:gd name="connsiteX812" fmla="*/ 232745 w 2658173"/>
              <a:gd name="connsiteY812" fmla="*/ 1814278 h 2637168"/>
              <a:gd name="connsiteX813" fmla="*/ 90629 w 2658173"/>
              <a:gd name="connsiteY813" fmla="*/ 1775689 h 2637168"/>
              <a:gd name="connsiteX814" fmla="*/ 172123 w 2658173"/>
              <a:gd name="connsiteY814" fmla="*/ 1780976 h 2637168"/>
              <a:gd name="connsiteX815" fmla="*/ 213526 w 2658173"/>
              <a:gd name="connsiteY815" fmla="*/ 1780967 h 2637168"/>
              <a:gd name="connsiteX816" fmla="*/ 198818 w 2658173"/>
              <a:gd name="connsiteY816" fmla="*/ 1767773 h 2637168"/>
              <a:gd name="connsiteX817" fmla="*/ 229162 w 2658173"/>
              <a:gd name="connsiteY817" fmla="*/ 1773050 h 2637168"/>
              <a:gd name="connsiteX818" fmla="*/ 237246 w 2658173"/>
              <a:gd name="connsiteY818" fmla="*/ 1780658 h 2637168"/>
              <a:gd name="connsiteX819" fmla="*/ 272629 w 2658173"/>
              <a:gd name="connsiteY819" fmla="*/ 1779965 h 2637168"/>
              <a:gd name="connsiteX820" fmla="*/ 378242 w 2658173"/>
              <a:gd name="connsiteY820" fmla="*/ 1770411 h 2637168"/>
              <a:gd name="connsiteX821" fmla="*/ 180343 w 2658173"/>
              <a:gd name="connsiteY821" fmla="*/ 1649034 h 2637168"/>
              <a:gd name="connsiteX822" fmla="*/ 293805 w 2658173"/>
              <a:gd name="connsiteY822" fmla="*/ 1519740 h 2637168"/>
              <a:gd name="connsiteX823" fmla="*/ 206730 w 2658173"/>
              <a:gd name="connsiteY823" fmla="*/ 1443219 h 2637168"/>
              <a:gd name="connsiteX824" fmla="*/ 127570 w 2658173"/>
              <a:gd name="connsiteY824" fmla="*/ 1203102 h 2637168"/>
              <a:gd name="connsiteX825" fmla="*/ 222562 w 2658173"/>
              <a:gd name="connsiteY825" fmla="*/ 1184631 h 2637168"/>
              <a:gd name="connsiteX826" fmla="*/ 148564 w 2658173"/>
              <a:gd name="connsiteY826" fmla="*/ 1107536 h 2637168"/>
              <a:gd name="connsiteX827" fmla="*/ 170984 w 2658173"/>
              <a:gd name="connsiteY827" fmla="*/ 1127200 h 2637168"/>
              <a:gd name="connsiteX828" fmla="*/ 365048 w 2658173"/>
              <a:gd name="connsiteY828" fmla="*/ 1189909 h 2637168"/>
              <a:gd name="connsiteX829" fmla="*/ 62924 w 2658173"/>
              <a:gd name="connsiteY829" fmla="*/ 848864 h 2637168"/>
              <a:gd name="connsiteX830" fmla="*/ 719 w 2658173"/>
              <a:gd name="connsiteY830" fmla="*/ 780413 h 2637168"/>
              <a:gd name="connsiteX831" fmla="*/ 719 w 2658173"/>
              <a:gd name="connsiteY831" fmla="*/ 754513 h 2637168"/>
              <a:gd name="connsiteX832" fmla="*/ 32538 w 2658173"/>
              <a:gd name="connsiteY832" fmla="*/ 788959 h 2637168"/>
              <a:gd name="connsiteX833" fmla="*/ 172427 w 2658173"/>
              <a:gd name="connsiteY833" fmla="*/ 939237 h 2637168"/>
              <a:gd name="connsiteX834" fmla="*/ 248948 w 2658173"/>
              <a:gd name="connsiteY834" fmla="*/ 957708 h 2637168"/>
              <a:gd name="connsiteX835" fmla="*/ 262141 w 2658173"/>
              <a:gd name="connsiteY835" fmla="*/ 1015758 h 2637168"/>
              <a:gd name="connsiteX836" fmla="*/ 391435 w 2658173"/>
              <a:gd name="connsiteY836" fmla="*/ 1121304 h 2637168"/>
              <a:gd name="connsiteX837" fmla="*/ 370326 w 2658173"/>
              <a:gd name="connsiteY837" fmla="*/ 1036867 h 2637168"/>
              <a:gd name="connsiteX838" fmla="*/ 386158 w 2658173"/>
              <a:gd name="connsiteY838" fmla="*/ 1110749 h 2637168"/>
              <a:gd name="connsiteX839" fmla="*/ 18421 w 2658173"/>
              <a:gd name="connsiteY839" fmla="*/ 666351 h 2637168"/>
              <a:gd name="connsiteX840" fmla="*/ 719 w 2658173"/>
              <a:gd name="connsiteY840" fmla="*/ 645518 h 2637168"/>
              <a:gd name="connsiteX841" fmla="*/ 719 w 2658173"/>
              <a:gd name="connsiteY841" fmla="*/ 634973 h 2637168"/>
              <a:gd name="connsiteX842" fmla="*/ 3044 w 2658173"/>
              <a:gd name="connsiteY842" fmla="*/ 636665 h 2637168"/>
              <a:gd name="connsiteX843" fmla="*/ 388796 w 2658173"/>
              <a:gd name="connsiteY843" fmla="*/ 1044783 h 2637168"/>
              <a:gd name="connsiteX844" fmla="*/ 341301 w 2658173"/>
              <a:gd name="connsiteY844" fmla="*/ 939237 h 2637168"/>
              <a:gd name="connsiteX845" fmla="*/ 486425 w 2658173"/>
              <a:gd name="connsiteY845" fmla="*/ 960347 h 2637168"/>
              <a:gd name="connsiteX846" fmla="*/ 383519 w 2658173"/>
              <a:gd name="connsiteY846" fmla="*/ 854801 h 2637168"/>
              <a:gd name="connsiteX847" fmla="*/ 378242 w 2658173"/>
              <a:gd name="connsiteY847" fmla="*/ 736062 h 2637168"/>
              <a:gd name="connsiteX848" fmla="*/ 623635 w 2658173"/>
              <a:gd name="connsiteY848" fmla="*/ 986733 h 2637168"/>
              <a:gd name="connsiteX849" fmla="*/ 631551 w 2658173"/>
              <a:gd name="connsiteY849" fmla="*/ 783558 h 2637168"/>
              <a:gd name="connsiteX850" fmla="*/ 657938 w 2658173"/>
              <a:gd name="connsiteY850" fmla="*/ 936599 h 2637168"/>
              <a:gd name="connsiteX851" fmla="*/ 950823 w 2658173"/>
              <a:gd name="connsiteY851" fmla="*/ 962985 h 2637168"/>
              <a:gd name="connsiteX852" fmla="*/ 958739 w 2658173"/>
              <a:gd name="connsiteY852" fmla="*/ 857440 h 2637168"/>
              <a:gd name="connsiteX853" fmla="*/ 995680 w 2658173"/>
              <a:gd name="connsiteY853" fmla="*/ 920767 h 2637168"/>
              <a:gd name="connsiteX854" fmla="*/ 1019428 w 2658173"/>
              <a:gd name="connsiteY854" fmla="*/ 873271 h 2637168"/>
              <a:gd name="connsiteX855" fmla="*/ 1090671 w 2658173"/>
              <a:gd name="connsiteY855" fmla="*/ 849524 h 2637168"/>
              <a:gd name="connsiteX856" fmla="*/ 1122335 w 2658173"/>
              <a:gd name="connsiteY856" fmla="*/ 846885 h 2637168"/>
              <a:gd name="connsiteX857" fmla="*/ 1285931 w 2658173"/>
              <a:gd name="connsiteY857" fmla="*/ 617323 h 2637168"/>
              <a:gd name="connsiteX858" fmla="*/ 1415554 w 2658173"/>
              <a:gd name="connsiteY858" fmla="*/ 606109 h 2637168"/>
              <a:gd name="connsiteX859" fmla="*/ 1423141 w 2658173"/>
              <a:gd name="connsiteY859" fmla="*/ 612046 h 2637168"/>
              <a:gd name="connsiteX860" fmla="*/ 1409947 w 2658173"/>
              <a:gd name="connsiteY860" fmla="*/ 612046 h 2637168"/>
              <a:gd name="connsiteX861" fmla="*/ 1415554 w 2658173"/>
              <a:gd name="connsiteY861" fmla="*/ 606109 h 2637168"/>
              <a:gd name="connsiteX862" fmla="*/ 1182365 w 2658173"/>
              <a:gd name="connsiteY862" fmla="*/ 602812 h 2637168"/>
              <a:gd name="connsiteX863" fmla="*/ 1198857 w 2658173"/>
              <a:gd name="connsiteY863" fmla="*/ 606769 h 2637168"/>
              <a:gd name="connsiteX864" fmla="*/ 1177747 w 2658173"/>
              <a:gd name="connsiteY864" fmla="*/ 622602 h 2637168"/>
              <a:gd name="connsiteX865" fmla="*/ 1182365 w 2658173"/>
              <a:gd name="connsiteY865" fmla="*/ 602812 h 2637168"/>
              <a:gd name="connsiteX866" fmla="*/ 613080 w 2658173"/>
              <a:gd name="connsiteY866" fmla="*/ 598853 h 2637168"/>
              <a:gd name="connsiteX867" fmla="*/ 634190 w 2658173"/>
              <a:gd name="connsiteY867" fmla="*/ 788835 h 2637168"/>
              <a:gd name="connsiteX868" fmla="*/ 620996 w 2658173"/>
              <a:gd name="connsiteY868" fmla="*/ 722869 h 2637168"/>
              <a:gd name="connsiteX869" fmla="*/ 613080 w 2658173"/>
              <a:gd name="connsiteY869" fmla="*/ 598853 h 2637168"/>
              <a:gd name="connsiteX870" fmla="*/ 1436663 w 2658173"/>
              <a:gd name="connsiteY870" fmla="*/ 556305 h 2637168"/>
              <a:gd name="connsiteX871" fmla="*/ 1444250 w 2658173"/>
              <a:gd name="connsiteY871" fmla="*/ 561912 h 2637168"/>
              <a:gd name="connsiteX872" fmla="*/ 1442773 w 2658173"/>
              <a:gd name="connsiteY872" fmla="*/ 564083 h 2637168"/>
              <a:gd name="connsiteX873" fmla="*/ 1457443 w 2658173"/>
              <a:gd name="connsiteY873" fmla="*/ 564551 h 2637168"/>
              <a:gd name="connsiteX874" fmla="*/ 1428418 w 2658173"/>
              <a:gd name="connsiteY874" fmla="*/ 596216 h 2637168"/>
              <a:gd name="connsiteX875" fmla="*/ 1424615 w 2658173"/>
              <a:gd name="connsiteY875" fmla="*/ 574369 h 2637168"/>
              <a:gd name="connsiteX876" fmla="*/ 1434238 w 2658173"/>
              <a:gd name="connsiteY876" fmla="*/ 566903 h 2637168"/>
              <a:gd name="connsiteX877" fmla="*/ 1431056 w 2658173"/>
              <a:gd name="connsiteY877" fmla="*/ 564551 h 2637168"/>
              <a:gd name="connsiteX878" fmla="*/ 1436663 w 2658173"/>
              <a:gd name="connsiteY878" fmla="*/ 556305 h 2637168"/>
              <a:gd name="connsiteX879" fmla="*/ 290833 w 2658173"/>
              <a:gd name="connsiteY879" fmla="*/ 535526 h 2637168"/>
              <a:gd name="connsiteX880" fmla="*/ 299079 w 2658173"/>
              <a:gd name="connsiteY880" fmla="*/ 543442 h 2637168"/>
              <a:gd name="connsiteX881" fmla="*/ 280608 w 2658173"/>
              <a:gd name="connsiteY881" fmla="*/ 543442 h 2637168"/>
              <a:gd name="connsiteX882" fmla="*/ 290833 w 2658173"/>
              <a:gd name="connsiteY882" fmla="*/ 535526 h 2637168"/>
              <a:gd name="connsiteX883" fmla="*/ 1119698 w 2658173"/>
              <a:gd name="connsiteY883" fmla="*/ 514417 h 2637168"/>
              <a:gd name="connsiteX884" fmla="*/ 1151361 w 2658173"/>
              <a:gd name="connsiteY884" fmla="*/ 664819 h 2637168"/>
              <a:gd name="connsiteX885" fmla="*/ 1069563 w 2658173"/>
              <a:gd name="connsiteY885" fmla="*/ 714955 h 2637168"/>
              <a:gd name="connsiteX886" fmla="*/ 1085395 w 2658173"/>
              <a:gd name="connsiteY886" fmla="*/ 662181 h 2637168"/>
              <a:gd name="connsiteX887" fmla="*/ 1119698 w 2658173"/>
              <a:gd name="connsiteY887" fmla="*/ 514417 h 2637168"/>
              <a:gd name="connsiteX888" fmla="*/ 1781996 w 2658173"/>
              <a:gd name="connsiteY888" fmla="*/ 509139 h 2637168"/>
              <a:gd name="connsiteX889" fmla="*/ 1729223 w 2658173"/>
              <a:gd name="connsiteY889" fmla="*/ 567189 h 2637168"/>
              <a:gd name="connsiteX890" fmla="*/ 1781996 w 2658173"/>
              <a:gd name="connsiteY890" fmla="*/ 509139 h 2637168"/>
              <a:gd name="connsiteX891" fmla="*/ 1476573 w 2658173"/>
              <a:gd name="connsiteY891" fmla="*/ 503862 h 2637168"/>
              <a:gd name="connsiteX892" fmla="*/ 1473275 w 2658173"/>
              <a:gd name="connsiteY892" fmla="*/ 522333 h 2637168"/>
              <a:gd name="connsiteX893" fmla="*/ 1460081 w 2658173"/>
              <a:gd name="connsiteY893" fmla="*/ 524971 h 2637168"/>
              <a:gd name="connsiteX894" fmla="*/ 1476573 w 2658173"/>
              <a:gd name="connsiteY894" fmla="*/ 503862 h 2637168"/>
              <a:gd name="connsiteX895" fmla="*/ 2307545 w 2658173"/>
              <a:gd name="connsiteY895" fmla="*/ 497770 h 2637168"/>
              <a:gd name="connsiteX896" fmla="*/ 2309725 w 2658173"/>
              <a:gd name="connsiteY896" fmla="*/ 509139 h 2637168"/>
              <a:gd name="connsiteX897" fmla="*/ 2246397 w 2658173"/>
              <a:gd name="connsiteY897" fmla="*/ 561913 h 2637168"/>
              <a:gd name="connsiteX898" fmla="*/ 2307545 w 2658173"/>
              <a:gd name="connsiteY898" fmla="*/ 497770 h 2637168"/>
              <a:gd name="connsiteX899" fmla="*/ 1483500 w 2658173"/>
              <a:gd name="connsiteY899" fmla="*/ 488690 h 2637168"/>
              <a:gd name="connsiteX900" fmla="*/ 1491745 w 2658173"/>
              <a:gd name="connsiteY900" fmla="*/ 490668 h 2637168"/>
              <a:gd name="connsiteX901" fmla="*/ 1481191 w 2658173"/>
              <a:gd name="connsiteY901" fmla="*/ 498584 h 2637168"/>
              <a:gd name="connsiteX902" fmla="*/ 1483500 w 2658173"/>
              <a:gd name="connsiteY902" fmla="*/ 488690 h 2637168"/>
              <a:gd name="connsiteX903" fmla="*/ 1856786 w 2658173"/>
              <a:gd name="connsiteY903" fmla="*/ 488360 h 2637168"/>
              <a:gd name="connsiteX904" fmla="*/ 1866434 w 2658173"/>
              <a:gd name="connsiteY904" fmla="*/ 509140 h 2637168"/>
              <a:gd name="connsiteX905" fmla="*/ 1847962 w 2658173"/>
              <a:gd name="connsiteY905" fmla="*/ 493307 h 2637168"/>
              <a:gd name="connsiteX906" fmla="*/ 1856786 w 2658173"/>
              <a:gd name="connsiteY906" fmla="*/ 488360 h 2637168"/>
              <a:gd name="connsiteX907" fmla="*/ 1663257 w 2658173"/>
              <a:gd name="connsiteY907" fmla="*/ 474837 h 2637168"/>
              <a:gd name="connsiteX908" fmla="*/ 1526047 w 2658173"/>
              <a:gd name="connsiteY908" fmla="*/ 635794 h 2637168"/>
              <a:gd name="connsiteX909" fmla="*/ 1570904 w 2658173"/>
              <a:gd name="connsiteY909" fmla="*/ 572467 h 2637168"/>
              <a:gd name="connsiteX910" fmla="*/ 1663257 w 2658173"/>
              <a:gd name="connsiteY910" fmla="*/ 474837 h 2637168"/>
              <a:gd name="connsiteX911" fmla="*/ 720874 w 2658173"/>
              <a:gd name="connsiteY911" fmla="*/ 470564 h 2637168"/>
              <a:gd name="connsiteX912" fmla="*/ 737107 w 2658173"/>
              <a:gd name="connsiteY912" fmla="*/ 472198 h 2637168"/>
              <a:gd name="connsiteX913" fmla="*/ 737107 w 2658173"/>
              <a:gd name="connsiteY913" fmla="*/ 522332 h 2637168"/>
              <a:gd name="connsiteX914" fmla="*/ 720874 w 2658173"/>
              <a:gd name="connsiteY914" fmla="*/ 470564 h 2637168"/>
              <a:gd name="connsiteX915" fmla="*/ 811063 w 2658173"/>
              <a:gd name="connsiteY915" fmla="*/ 458964 h 2637168"/>
              <a:gd name="connsiteX916" fmla="*/ 816258 w 2658173"/>
              <a:gd name="connsiteY916" fmla="*/ 480115 h 2637168"/>
              <a:gd name="connsiteX917" fmla="*/ 803065 w 2658173"/>
              <a:gd name="connsiteY917" fmla="*/ 461643 h 2637168"/>
              <a:gd name="connsiteX918" fmla="*/ 811063 w 2658173"/>
              <a:gd name="connsiteY918" fmla="*/ 458964 h 2637168"/>
              <a:gd name="connsiteX919" fmla="*/ 1528687 w 2658173"/>
              <a:gd name="connsiteY919" fmla="*/ 429980 h 2637168"/>
              <a:gd name="connsiteX920" fmla="*/ 1523409 w 2658173"/>
              <a:gd name="connsiteY920" fmla="*/ 448451 h 2637168"/>
              <a:gd name="connsiteX921" fmla="*/ 1528687 w 2658173"/>
              <a:gd name="connsiteY921" fmla="*/ 429980 h 2637168"/>
              <a:gd name="connsiteX922" fmla="*/ 1433696 w 2658173"/>
              <a:gd name="connsiteY922" fmla="*/ 422064 h 2637168"/>
              <a:gd name="connsiteX923" fmla="*/ 1296486 w 2658173"/>
              <a:gd name="connsiteY923" fmla="*/ 630518 h 2637168"/>
              <a:gd name="connsiteX924" fmla="*/ 1322872 w 2658173"/>
              <a:gd name="connsiteY924" fmla="*/ 575105 h 2637168"/>
              <a:gd name="connsiteX925" fmla="*/ 1433696 w 2658173"/>
              <a:gd name="connsiteY925" fmla="*/ 422064 h 2637168"/>
              <a:gd name="connsiteX926" fmla="*/ 948185 w 2658173"/>
              <a:gd name="connsiteY926" fmla="*/ 422064 h 2637168"/>
              <a:gd name="connsiteX927" fmla="*/ 964017 w 2658173"/>
              <a:gd name="connsiteY927" fmla="*/ 456367 h 2637168"/>
              <a:gd name="connsiteX928" fmla="*/ 948185 w 2658173"/>
              <a:gd name="connsiteY928" fmla="*/ 422064 h 2637168"/>
              <a:gd name="connsiteX929" fmla="*/ 549760 w 2658173"/>
              <a:gd name="connsiteY929" fmla="*/ 406232 h 2637168"/>
              <a:gd name="connsiteX930" fmla="*/ 549760 w 2658173"/>
              <a:gd name="connsiteY930" fmla="*/ 424702 h 2637168"/>
              <a:gd name="connsiteX931" fmla="*/ 549760 w 2658173"/>
              <a:gd name="connsiteY931" fmla="*/ 406232 h 2637168"/>
              <a:gd name="connsiteX932" fmla="*/ 1296486 w 2658173"/>
              <a:gd name="connsiteY932" fmla="*/ 390400 h 2637168"/>
              <a:gd name="connsiteX933" fmla="*/ 1285932 w 2658173"/>
              <a:gd name="connsiteY933" fmla="*/ 411510 h 2637168"/>
              <a:gd name="connsiteX934" fmla="*/ 1296486 w 2658173"/>
              <a:gd name="connsiteY934" fmla="*/ 390400 h 2637168"/>
              <a:gd name="connsiteX935" fmla="*/ 1234477 w 2658173"/>
              <a:gd name="connsiteY935" fmla="*/ 374239 h 2637168"/>
              <a:gd name="connsiteX936" fmla="*/ 1238435 w 2658173"/>
              <a:gd name="connsiteY936" fmla="*/ 393039 h 2637168"/>
              <a:gd name="connsiteX937" fmla="*/ 1234477 w 2658173"/>
              <a:gd name="connsiteY937" fmla="*/ 374239 h 2637168"/>
              <a:gd name="connsiteX938" fmla="*/ 1584098 w 2658173"/>
              <a:gd name="connsiteY938" fmla="*/ 348182 h 2637168"/>
              <a:gd name="connsiteX939" fmla="*/ 1533964 w 2658173"/>
              <a:gd name="connsiteY939" fmla="*/ 424703 h 2637168"/>
              <a:gd name="connsiteX940" fmla="*/ 1584098 w 2658173"/>
              <a:gd name="connsiteY940" fmla="*/ 348182 h 2637168"/>
              <a:gd name="connsiteX941" fmla="*/ 750287 w 2658173"/>
              <a:gd name="connsiteY941" fmla="*/ 345543 h 2637168"/>
              <a:gd name="connsiteX942" fmla="*/ 779312 w 2658173"/>
              <a:gd name="connsiteY942" fmla="*/ 588298 h 2637168"/>
              <a:gd name="connsiteX943" fmla="*/ 750287 w 2658173"/>
              <a:gd name="connsiteY943" fmla="*/ 345543 h 2637168"/>
              <a:gd name="connsiteX944" fmla="*/ 1583768 w 2658173"/>
              <a:gd name="connsiteY944" fmla="*/ 327732 h 2637168"/>
              <a:gd name="connsiteX945" fmla="*/ 1592013 w 2658173"/>
              <a:gd name="connsiteY945" fmla="*/ 329711 h 2637168"/>
              <a:gd name="connsiteX946" fmla="*/ 1581459 w 2658173"/>
              <a:gd name="connsiteY946" fmla="*/ 337627 h 2637168"/>
              <a:gd name="connsiteX947" fmla="*/ 1583768 w 2658173"/>
              <a:gd name="connsiteY947" fmla="*/ 327732 h 2637168"/>
              <a:gd name="connsiteX948" fmla="*/ 739732 w 2658173"/>
              <a:gd name="connsiteY948" fmla="*/ 279577 h 2637168"/>
              <a:gd name="connsiteX949" fmla="*/ 752926 w 2658173"/>
              <a:gd name="connsiteY949" fmla="*/ 334988 h 2637168"/>
              <a:gd name="connsiteX950" fmla="*/ 739732 w 2658173"/>
              <a:gd name="connsiteY950" fmla="*/ 279577 h 2637168"/>
              <a:gd name="connsiteX951" fmla="*/ 1305721 w 2658173"/>
              <a:gd name="connsiteY951" fmla="*/ 276609 h 2637168"/>
              <a:gd name="connsiteX952" fmla="*/ 1309679 w 2658173"/>
              <a:gd name="connsiteY952" fmla="*/ 295409 h 2637168"/>
              <a:gd name="connsiteX953" fmla="*/ 1305721 w 2658173"/>
              <a:gd name="connsiteY953" fmla="*/ 276609 h 2637168"/>
              <a:gd name="connsiteX954" fmla="*/ 388801 w 2658173"/>
              <a:gd name="connsiteY954" fmla="*/ 271661 h 2637168"/>
              <a:gd name="connsiteX955" fmla="*/ 404633 w 2658173"/>
              <a:gd name="connsiteY955" fmla="*/ 348182 h 2637168"/>
              <a:gd name="connsiteX956" fmla="*/ 388801 w 2658173"/>
              <a:gd name="connsiteY956" fmla="*/ 271661 h 2637168"/>
              <a:gd name="connsiteX957" fmla="*/ 1626646 w 2658173"/>
              <a:gd name="connsiteY957" fmla="*/ 259581 h 2637168"/>
              <a:gd name="connsiteX958" fmla="*/ 1639509 w 2658173"/>
              <a:gd name="connsiteY958" fmla="*/ 269023 h 2637168"/>
              <a:gd name="connsiteX959" fmla="*/ 1599930 w 2658173"/>
              <a:gd name="connsiteY959" fmla="*/ 305964 h 2637168"/>
              <a:gd name="connsiteX960" fmla="*/ 1626646 w 2658173"/>
              <a:gd name="connsiteY960" fmla="*/ 259581 h 2637168"/>
              <a:gd name="connsiteX961" fmla="*/ 1486468 w 2658173"/>
              <a:gd name="connsiteY961" fmla="*/ 226804 h 2637168"/>
              <a:gd name="connsiteX962" fmla="*/ 1510216 w 2658173"/>
              <a:gd name="connsiteY962" fmla="*/ 300687 h 2637168"/>
              <a:gd name="connsiteX963" fmla="*/ 1486468 w 2658173"/>
              <a:gd name="connsiteY963" fmla="*/ 226804 h 2637168"/>
              <a:gd name="connsiteX964" fmla="*/ 1821575 w 2658173"/>
              <a:gd name="connsiteY964" fmla="*/ 224166 h 2637168"/>
              <a:gd name="connsiteX965" fmla="*/ 1718668 w 2658173"/>
              <a:gd name="connsiteY965" fmla="*/ 416788 h 2637168"/>
              <a:gd name="connsiteX966" fmla="*/ 1679089 w 2658173"/>
              <a:gd name="connsiteY966" fmla="*/ 445813 h 2637168"/>
              <a:gd name="connsiteX967" fmla="*/ 1821575 w 2658173"/>
              <a:gd name="connsiteY967" fmla="*/ 224166 h 2637168"/>
              <a:gd name="connsiteX968" fmla="*/ 1328150 w 2658173"/>
              <a:gd name="connsiteY968" fmla="*/ 210973 h 2637168"/>
              <a:gd name="connsiteX969" fmla="*/ 1312317 w 2658173"/>
              <a:gd name="connsiteY969" fmla="*/ 234721 h 2637168"/>
              <a:gd name="connsiteX970" fmla="*/ 1328150 w 2658173"/>
              <a:gd name="connsiteY970" fmla="*/ 210973 h 2637168"/>
              <a:gd name="connsiteX971" fmla="*/ 1800863 w 2658173"/>
              <a:gd name="connsiteY971" fmla="*/ 76556 h 2637168"/>
              <a:gd name="connsiteX972" fmla="*/ 1787273 w 2658173"/>
              <a:gd name="connsiteY972" fmla="*/ 115981 h 2637168"/>
              <a:gd name="connsiteX973" fmla="*/ 1737139 w 2658173"/>
              <a:gd name="connsiteY973" fmla="*/ 168754 h 2637168"/>
              <a:gd name="connsiteX974" fmla="*/ 1800863 w 2658173"/>
              <a:gd name="connsiteY974" fmla="*/ 76556 h 2637168"/>
              <a:gd name="connsiteX975" fmla="*/ 2242358 w 2658173"/>
              <a:gd name="connsiteY975" fmla="*/ 8045 h 2637168"/>
              <a:gd name="connsiteX976" fmla="*/ 2249037 w 2658173"/>
              <a:gd name="connsiteY976" fmla="*/ 23629 h 2637168"/>
              <a:gd name="connsiteX977" fmla="*/ 2235844 w 2658173"/>
              <a:gd name="connsiteY977" fmla="*/ 10436 h 2637168"/>
              <a:gd name="connsiteX978" fmla="*/ 2242358 w 2658173"/>
              <a:gd name="connsiteY978" fmla="*/ 8045 h 2637168"/>
              <a:gd name="connsiteX979" fmla="*/ 1860372 w 2658173"/>
              <a:gd name="connsiteY979" fmla="*/ 87 h 2637168"/>
              <a:gd name="connsiteX980" fmla="*/ 1842685 w 2658173"/>
              <a:gd name="connsiteY980" fmla="*/ 31545 h 2637168"/>
              <a:gd name="connsiteX981" fmla="*/ 1811021 w 2658173"/>
              <a:gd name="connsiteY981" fmla="*/ 60570 h 2637168"/>
              <a:gd name="connsiteX982" fmla="*/ 1860372 w 2658173"/>
              <a:gd name="connsiteY982" fmla="*/ 87 h 26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Lst>
            <a:rect l="l" t="t" r="r" b="b"/>
            <a:pathLst>
              <a:path w="2658173" h="2637168">
                <a:moveTo>
                  <a:pt x="1037898" y="2635885"/>
                </a:moveTo>
                <a:lnTo>
                  <a:pt x="1038512" y="2637168"/>
                </a:lnTo>
                <a:lnTo>
                  <a:pt x="1038243" y="2637168"/>
                </a:lnTo>
                <a:close/>
                <a:moveTo>
                  <a:pt x="1066923" y="2627971"/>
                </a:moveTo>
                <a:lnTo>
                  <a:pt x="1070512" y="2637168"/>
                </a:lnTo>
                <a:lnTo>
                  <a:pt x="1063997" y="2637168"/>
                </a:lnTo>
                <a:close/>
                <a:moveTo>
                  <a:pt x="243675" y="2627970"/>
                </a:moveTo>
                <a:lnTo>
                  <a:pt x="240674" y="2637168"/>
                </a:lnTo>
                <a:lnTo>
                  <a:pt x="235772" y="2637168"/>
                </a:lnTo>
                <a:close/>
                <a:moveTo>
                  <a:pt x="1037898" y="2622692"/>
                </a:moveTo>
                <a:cubicBezTo>
                  <a:pt x="1043175" y="2625330"/>
                  <a:pt x="1045814" y="2627969"/>
                  <a:pt x="1040537" y="2630608"/>
                </a:cubicBezTo>
                <a:cubicBezTo>
                  <a:pt x="1035259" y="2630608"/>
                  <a:pt x="1035259" y="2627969"/>
                  <a:pt x="1037898" y="2622692"/>
                </a:cubicBezTo>
                <a:close/>
                <a:moveTo>
                  <a:pt x="212008" y="2612139"/>
                </a:moveTo>
                <a:cubicBezTo>
                  <a:pt x="219924" y="2614777"/>
                  <a:pt x="217285" y="2627971"/>
                  <a:pt x="209369" y="2625332"/>
                </a:cubicBezTo>
                <a:cubicBezTo>
                  <a:pt x="201454" y="2622693"/>
                  <a:pt x="204092" y="2609500"/>
                  <a:pt x="212008" y="2612139"/>
                </a:cubicBezTo>
                <a:close/>
                <a:moveTo>
                  <a:pt x="821536" y="2596306"/>
                </a:moveTo>
                <a:lnTo>
                  <a:pt x="815654" y="2637168"/>
                </a:lnTo>
                <a:lnTo>
                  <a:pt x="800795" y="2637168"/>
                </a:lnTo>
                <a:close/>
                <a:moveTo>
                  <a:pt x="167151" y="2572558"/>
                </a:moveTo>
                <a:cubicBezTo>
                  <a:pt x="172429" y="2572558"/>
                  <a:pt x="175067" y="2583112"/>
                  <a:pt x="169790" y="2583112"/>
                </a:cubicBezTo>
                <a:cubicBezTo>
                  <a:pt x="161874" y="2585751"/>
                  <a:pt x="159236" y="2572558"/>
                  <a:pt x="167151" y="2572558"/>
                </a:cubicBezTo>
                <a:close/>
                <a:moveTo>
                  <a:pt x="404382" y="2565097"/>
                </a:moveTo>
                <a:cubicBezTo>
                  <a:pt x="413041" y="2566457"/>
                  <a:pt x="416504" y="2583773"/>
                  <a:pt x="412546" y="2593669"/>
                </a:cubicBezTo>
                <a:cubicBezTo>
                  <a:pt x="362410" y="2622695"/>
                  <a:pt x="375605" y="2551449"/>
                  <a:pt x="394075" y="2569921"/>
                </a:cubicBezTo>
                <a:cubicBezTo>
                  <a:pt x="398033" y="2565963"/>
                  <a:pt x="401496" y="2564643"/>
                  <a:pt x="404382" y="2565097"/>
                </a:cubicBezTo>
                <a:close/>
                <a:moveTo>
                  <a:pt x="771402" y="2556727"/>
                </a:moveTo>
                <a:cubicBezTo>
                  <a:pt x="784595" y="2556727"/>
                  <a:pt x="784595" y="2577836"/>
                  <a:pt x="771402" y="2577836"/>
                </a:cubicBezTo>
                <a:cubicBezTo>
                  <a:pt x="758209" y="2577836"/>
                  <a:pt x="758209" y="2556727"/>
                  <a:pt x="771402" y="2556727"/>
                </a:cubicBezTo>
                <a:close/>
                <a:moveTo>
                  <a:pt x="436292" y="2554089"/>
                </a:moveTo>
                <a:cubicBezTo>
                  <a:pt x="446847" y="2559366"/>
                  <a:pt x="449486" y="2564643"/>
                  <a:pt x="438931" y="2569921"/>
                </a:cubicBezTo>
                <a:cubicBezTo>
                  <a:pt x="428376" y="2567282"/>
                  <a:pt x="428376" y="2562005"/>
                  <a:pt x="436292" y="2554089"/>
                </a:cubicBezTo>
                <a:close/>
                <a:moveTo>
                  <a:pt x="1165213" y="2553098"/>
                </a:moveTo>
                <a:cubicBezTo>
                  <a:pt x="1190445" y="2552603"/>
                  <a:pt x="1218645" y="2587730"/>
                  <a:pt x="1183023" y="2609499"/>
                </a:cubicBezTo>
                <a:cubicBezTo>
                  <a:pt x="1156637" y="2609499"/>
                  <a:pt x="1143444" y="2593667"/>
                  <a:pt x="1143444" y="2567281"/>
                </a:cubicBezTo>
                <a:cubicBezTo>
                  <a:pt x="1148721" y="2557386"/>
                  <a:pt x="1156802" y="2553263"/>
                  <a:pt x="1165213" y="2553098"/>
                </a:cubicBezTo>
                <a:close/>
                <a:moveTo>
                  <a:pt x="594779" y="2540235"/>
                </a:moveTo>
                <a:cubicBezTo>
                  <a:pt x="602200" y="2542214"/>
                  <a:pt x="593295" y="2562004"/>
                  <a:pt x="581421" y="2546172"/>
                </a:cubicBezTo>
                <a:cubicBezTo>
                  <a:pt x="588017" y="2540895"/>
                  <a:pt x="592305" y="2539575"/>
                  <a:pt x="594779" y="2540235"/>
                </a:cubicBezTo>
                <a:close/>
                <a:moveTo>
                  <a:pt x="752933" y="2506593"/>
                </a:moveTo>
                <a:cubicBezTo>
                  <a:pt x="758211" y="2509231"/>
                  <a:pt x="752933" y="2519786"/>
                  <a:pt x="747655" y="2519786"/>
                </a:cubicBezTo>
                <a:cubicBezTo>
                  <a:pt x="742378" y="2517147"/>
                  <a:pt x="745017" y="2506593"/>
                  <a:pt x="752933" y="2506593"/>
                </a:cubicBezTo>
                <a:close/>
                <a:moveTo>
                  <a:pt x="185622" y="2493400"/>
                </a:moveTo>
                <a:cubicBezTo>
                  <a:pt x="206731" y="2511870"/>
                  <a:pt x="204092" y="2522425"/>
                  <a:pt x="175067" y="2519786"/>
                </a:cubicBezTo>
                <a:cubicBezTo>
                  <a:pt x="140765" y="2501316"/>
                  <a:pt x="143404" y="2490761"/>
                  <a:pt x="185622" y="2493400"/>
                </a:cubicBezTo>
                <a:close/>
                <a:moveTo>
                  <a:pt x="502260" y="2485483"/>
                </a:moveTo>
                <a:cubicBezTo>
                  <a:pt x="507537" y="2490760"/>
                  <a:pt x="504899" y="2493399"/>
                  <a:pt x="499621" y="2493399"/>
                </a:cubicBezTo>
                <a:cubicBezTo>
                  <a:pt x="494344" y="2488122"/>
                  <a:pt x="496983" y="2485483"/>
                  <a:pt x="502260" y="2485483"/>
                </a:cubicBezTo>
                <a:close/>
                <a:moveTo>
                  <a:pt x="751160" y="2479876"/>
                </a:moveTo>
                <a:cubicBezTo>
                  <a:pt x="751284" y="2479381"/>
                  <a:pt x="768102" y="2484824"/>
                  <a:pt x="758211" y="2482844"/>
                </a:cubicBezTo>
                <a:cubicBezTo>
                  <a:pt x="752933" y="2480865"/>
                  <a:pt x="751119" y="2480041"/>
                  <a:pt x="751160" y="2479876"/>
                </a:cubicBezTo>
                <a:close/>
                <a:moveTo>
                  <a:pt x="1231179" y="2469651"/>
                </a:moveTo>
                <a:cubicBezTo>
                  <a:pt x="1233818" y="2469651"/>
                  <a:pt x="1237116" y="2470970"/>
                  <a:pt x="1238435" y="2472289"/>
                </a:cubicBezTo>
                <a:cubicBezTo>
                  <a:pt x="1246351" y="2480205"/>
                  <a:pt x="1230519" y="2480205"/>
                  <a:pt x="1227881" y="2474928"/>
                </a:cubicBezTo>
                <a:cubicBezTo>
                  <a:pt x="1226562" y="2470970"/>
                  <a:pt x="1228541" y="2469651"/>
                  <a:pt x="1231179" y="2469651"/>
                </a:cubicBezTo>
                <a:close/>
                <a:moveTo>
                  <a:pt x="1008027" y="2461878"/>
                </a:moveTo>
                <a:lnTo>
                  <a:pt x="1009525" y="2463709"/>
                </a:lnTo>
                <a:lnTo>
                  <a:pt x="1008461" y="2463962"/>
                </a:lnTo>
                <a:close/>
                <a:moveTo>
                  <a:pt x="539199" y="2456458"/>
                </a:moveTo>
                <a:cubicBezTo>
                  <a:pt x="560310" y="2472290"/>
                  <a:pt x="520728" y="2469651"/>
                  <a:pt x="531283" y="2480206"/>
                </a:cubicBezTo>
                <a:cubicBezTo>
                  <a:pt x="504896" y="2527702"/>
                  <a:pt x="512812" y="2453820"/>
                  <a:pt x="539199" y="2456458"/>
                </a:cubicBezTo>
                <a:close/>
                <a:moveTo>
                  <a:pt x="544476" y="2440626"/>
                </a:moveTo>
                <a:cubicBezTo>
                  <a:pt x="544476" y="2451181"/>
                  <a:pt x="541838" y="2453820"/>
                  <a:pt x="533922" y="2448542"/>
                </a:cubicBezTo>
                <a:cubicBezTo>
                  <a:pt x="533922" y="2440626"/>
                  <a:pt x="539199" y="2437988"/>
                  <a:pt x="544476" y="2440626"/>
                </a:cubicBezTo>
                <a:close/>
                <a:moveTo>
                  <a:pt x="715993" y="2437988"/>
                </a:moveTo>
                <a:cubicBezTo>
                  <a:pt x="723908" y="2440626"/>
                  <a:pt x="718631" y="2451181"/>
                  <a:pt x="713353" y="2453820"/>
                </a:cubicBezTo>
                <a:cubicBezTo>
                  <a:pt x="708077" y="2451181"/>
                  <a:pt x="710716" y="2440626"/>
                  <a:pt x="715993" y="2437988"/>
                </a:cubicBezTo>
                <a:close/>
                <a:moveTo>
                  <a:pt x="391440" y="2435349"/>
                </a:moveTo>
                <a:cubicBezTo>
                  <a:pt x="367691" y="2482844"/>
                  <a:pt x="309641" y="2577835"/>
                  <a:pt x="248952" y="2625331"/>
                </a:cubicBezTo>
                <a:cubicBezTo>
                  <a:pt x="243675" y="2562004"/>
                  <a:pt x="354498" y="2472290"/>
                  <a:pt x="391440" y="2435349"/>
                </a:cubicBezTo>
                <a:close/>
                <a:moveTo>
                  <a:pt x="578783" y="2403686"/>
                </a:moveTo>
                <a:cubicBezTo>
                  <a:pt x="586699" y="2443265"/>
                  <a:pt x="541841" y="2422156"/>
                  <a:pt x="578783" y="2403686"/>
                </a:cubicBezTo>
                <a:close/>
                <a:moveTo>
                  <a:pt x="1051092" y="2401047"/>
                </a:moveTo>
                <a:cubicBezTo>
                  <a:pt x="1056369" y="2424795"/>
                  <a:pt x="1061646" y="2445904"/>
                  <a:pt x="1069562" y="2467013"/>
                </a:cubicBezTo>
                <a:cubicBezTo>
                  <a:pt x="1072201" y="2461736"/>
                  <a:pt x="1072201" y="2453820"/>
                  <a:pt x="1072201" y="2448542"/>
                </a:cubicBezTo>
                <a:cubicBezTo>
                  <a:pt x="1085394" y="2424795"/>
                  <a:pt x="1080117" y="2408963"/>
                  <a:pt x="1051092" y="2401047"/>
                </a:cubicBezTo>
                <a:close/>
                <a:moveTo>
                  <a:pt x="636837" y="2393130"/>
                </a:moveTo>
                <a:cubicBezTo>
                  <a:pt x="621005" y="2440625"/>
                  <a:pt x="581425" y="2511869"/>
                  <a:pt x="526011" y="2540894"/>
                </a:cubicBezTo>
                <a:cubicBezTo>
                  <a:pt x="536568" y="2501314"/>
                  <a:pt x="602535" y="2416878"/>
                  <a:pt x="636837" y="2393130"/>
                </a:cubicBezTo>
                <a:close/>
                <a:moveTo>
                  <a:pt x="1028493" y="2388111"/>
                </a:moveTo>
                <a:cubicBezTo>
                  <a:pt x="1027014" y="2387565"/>
                  <a:pt x="1025695" y="2388184"/>
                  <a:pt x="1024705" y="2390492"/>
                </a:cubicBezTo>
                <a:cubicBezTo>
                  <a:pt x="1057028" y="2452831"/>
                  <a:pt x="1038847" y="2391936"/>
                  <a:pt x="1028493" y="2388111"/>
                </a:cubicBezTo>
                <a:close/>
                <a:moveTo>
                  <a:pt x="1687004" y="2387854"/>
                </a:moveTo>
                <a:cubicBezTo>
                  <a:pt x="1694920" y="2390492"/>
                  <a:pt x="1689643" y="2406324"/>
                  <a:pt x="1681727" y="2401047"/>
                </a:cubicBezTo>
                <a:cubicBezTo>
                  <a:pt x="1679088" y="2398408"/>
                  <a:pt x="1681727" y="2387854"/>
                  <a:pt x="1687004" y="2387854"/>
                </a:cubicBezTo>
                <a:close/>
                <a:moveTo>
                  <a:pt x="1402031" y="2387853"/>
                </a:moveTo>
                <a:cubicBezTo>
                  <a:pt x="1425780" y="2403685"/>
                  <a:pt x="1425780" y="2419516"/>
                  <a:pt x="1404669" y="2432710"/>
                </a:cubicBezTo>
                <a:cubicBezTo>
                  <a:pt x="1402031" y="2416878"/>
                  <a:pt x="1402031" y="2403685"/>
                  <a:pt x="1402031" y="2387853"/>
                </a:cubicBezTo>
                <a:close/>
                <a:moveTo>
                  <a:pt x="496982" y="2387853"/>
                </a:moveTo>
                <a:cubicBezTo>
                  <a:pt x="502259" y="2390492"/>
                  <a:pt x="494343" y="2398408"/>
                  <a:pt x="491705" y="2398408"/>
                </a:cubicBezTo>
                <a:cubicBezTo>
                  <a:pt x="486427" y="2393130"/>
                  <a:pt x="491705" y="2385214"/>
                  <a:pt x="496982" y="2387853"/>
                </a:cubicBezTo>
                <a:close/>
                <a:moveTo>
                  <a:pt x="1763526" y="2385216"/>
                </a:moveTo>
                <a:cubicBezTo>
                  <a:pt x="1789912" y="2406325"/>
                  <a:pt x="1787274" y="2416879"/>
                  <a:pt x="1760887" y="2414241"/>
                </a:cubicBezTo>
                <a:cubicBezTo>
                  <a:pt x="1737138" y="2406325"/>
                  <a:pt x="1739777" y="2395770"/>
                  <a:pt x="1763526" y="2385216"/>
                </a:cubicBezTo>
                <a:close/>
                <a:moveTo>
                  <a:pt x="1214432" y="2380765"/>
                </a:moveTo>
                <a:lnTo>
                  <a:pt x="1213698" y="2625332"/>
                </a:lnTo>
                <a:lnTo>
                  <a:pt x="1213734" y="2637168"/>
                </a:lnTo>
                <a:lnTo>
                  <a:pt x="1200415" y="2637168"/>
                </a:lnTo>
                <a:lnTo>
                  <a:pt x="1199335" y="2602795"/>
                </a:lnTo>
                <a:cubicBezTo>
                  <a:pt x="1198959" y="2556500"/>
                  <a:pt x="1199928" y="2509809"/>
                  <a:pt x="1203144" y="2464704"/>
                </a:cubicBezTo>
                <a:close/>
                <a:moveTo>
                  <a:pt x="621001" y="2372805"/>
                </a:moveTo>
                <a:cubicBezTo>
                  <a:pt x="624960" y="2372434"/>
                  <a:pt x="627598" y="2373177"/>
                  <a:pt x="628917" y="2374991"/>
                </a:cubicBezTo>
                <a:cubicBezTo>
                  <a:pt x="631556" y="2378619"/>
                  <a:pt x="628917" y="2386535"/>
                  <a:pt x="621002" y="2398409"/>
                </a:cubicBezTo>
                <a:cubicBezTo>
                  <a:pt x="597254" y="2408964"/>
                  <a:pt x="591976" y="2401048"/>
                  <a:pt x="605169" y="2377300"/>
                </a:cubicBezTo>
                <a:cubicBezTo>
                  <a:pt x="611766" y="2374661"/>
                  <a:pt x="617043" y="2373177"/>
                  <a:pt x="621001" y="2372805"/>
                </a:cubicBezTo>
                <a:close/>
                <a:moveTo>
                  <a:pt x="1043176" y="2364106"/>
                </a:moveTo>
                <a:cubicBezTo>
                  <a:pt x="1048453" y="2408963"/>
                  <a:pt x="1059008" y="2364106"/>
                  <a:pt x="1043176" y="2364106"/>
                </a:cubicBezTo>
                <a:close/>
                <a:moveTo>
                  <a:pt x="801168" y="2356974"/>
                </a:moveTo>
                <a:cubicBezTo>
                  <a:pt x="801250" y="2356520"/>
                  <a:pt x="801085" y="2356850"/>
                  <a:pt x="800426" y="2358829"/>
                </a:cubicBezTo>
                <a:cubicBezTo>
                  <a:pt x="798447" y="2366745"/>
                  <a:pt x="800920" y="2358334"/>
                  <a:pt x="801168" y="2356974"/>
                </a:cubicBezTo>
                <a:close/>
                <a:moveTo>
                  <a:pt x="462682" y="2350912"/>
                </a:moveTo>
                <a:cubicBezTo>
                  <a:pt x="452128" y="2364105"/>
                  <a:pt x="438934" y="2379937"/>
                  <a:pt x="428380" y="2395769"/>
                </a:cubicBezTo>
                <a:cubicBezTo>
                  <a:pt x="436296" y="2369382"/>
                  <a:pt x="438934" y="2361466"/>
                  <a:pt x="462682" y="2350912"/>
                </a:cubicBezTo>
                <a:close/>
                <a:moveTo>
                  <a:pt x="1299125" y="2345634"/>
                </a:moveTo>
                <a:cubicBezTo>
                  <a:pt x="1322873" y="2340357"/>
                  <a:pt x="1325512" y="2356189"/>
                  <a:pt x="1307041" y="2398407"/>
                </a:cubicBezTo>
                <a:cubicBezTo>
                  <a:pt x="1285931" y="2398407"/>
                  <a:pt x="1283293" y="2379937"/>
                  <a:pt x="1299125" y="2345634"/>
                </a:cubicBezTo>
                <a:close/>
                <a:moveTo>
                  <a:pt x="1541879" y="2329802"/>
                </a:moveTo>
                <a:cubicBezTo>
                  <a:pt x="1610485" y="2340357"/>
                  <a:pt x="1665897" y="2416878"/>
                  <a:pt x="1594653" y="2467012"/>
                </a:cubicBezTo>
                <a:cubicBezTo>
                  <a:pt x="1483829" y="2543533"/>
                  <a:pt x="1460081" y="2313970"/>
                  <a:pt x="1541879" y="2329802"/>
                </a:cubicBezTo>
                <a:close/>
                <a:moveTo>
                  <a:pt x="2218114" y="2328650"/>
                </a:moveTo>
                <a:cubicBezTo>
                  <a:pt x="2222320" y="2321228"/>
                  <a:pt x="2233205" y="2350913"/>
                  <a:pt x="2217372" y="2350913"/>
                </a:cubicBezTo>
                <a:cubicBezTo>
                  <a:pt x="2216053" y="2337720"/>
                  <a:pt x="2216713" y="2331123"/>
                  <a:pt x="2218114" y="2328650"/>
                </a:cubicBezTo>
                <a:close/>
                <a:moveTo>
                  <a:pt x="1298219" y="2310673"/>
                </a:moveTo>
                <a:cubicBezTo>
                  <a:pt x="1301270" y="2310508"/>
                  <a:pt x="1299785" y="2311993"/>
                  <a:pt x="1288571" y="2316610"/>
                </a:cubicBezTo>
                <a:cubicBezTo>
                  <a:pt x="1239095" y="2326505"/>
                  <a:pt x="1289066" y="2311168"/>
                  <a:pt x="1298219" y="2310673"/>
                </a:cubicBezTo>
                <a:close/>
                <a:moveTo>
                  <a:pt x="486098" y="2295171"/>
                </a:moveTo>
                <a:cubicBezTo>
                  <a:pt x="487088" y="2294182"/>
                  <a:pt x="489067" y="2294182"/>
                  <a:pt x="491705" y="2295501"/>
                </a:cubicBezTo>
                <a:cubicBezTo>
                  <a:pt x="491705" y="2300778"/>
                  <a:pt x="491705" y="2303417"/>
                  <a:pt x="486428" y="2300778"/>
                </a:cubicBezTo>
                <a:cubicBezTo>
                  <a:pt x="485109" y="2298140"/>
                  <a:pt x="485109" y="2296161"/>
                  <a:pt x="486098" y="2295171"/>
                </a:cubicBezTo>
                <a:close/>
                <a:moveTo>
                  <a:pt x="172429" y="2288904"/>
                </a:moveTo>
                <a:cubicBezTo>
                  <a:pt x="174408" y="2287584"/>
                  <a:pt x="177706" y="2287584"/>
                  <a:pt x="180345" y="2290223"/>
                </a:cubicBezTo>
                <a:cubicBezTo>
                  <a:pt x="185622" y="2295500"/>
                  <a:pt x="175068" y="2300777"/>
                  <a:pt x="172429" y="2295500"/>
                </a:cubicBezTo>
                <a:cubicBezTo>
                  <a:pt x="169790" y="2292862"/>
                  <a:pt x="170450" y="2290223"/>
                  <a:pt x="172429" y="2288904"/>
                </a:cubicBezTo>
                <a:close/>
                <a:moveTo>
                  <a:pt x="2119742" y="2287585"/>
                </a:moveTo>
                <a:cubicBezTo>
                  <a:pt x="2125019" y="2292862"/>
                  <a:pt x="2122381" y="2295501"/>
                  <a:pt x="2117103" y="2295501"/>
                </a:cubicBezTo>
                <a:cubicBezTo>
                  <a:pt x="2111826" y="2292862"/>
                  <a:pt x="2114465" y="2287585"/>
                  <a:pt x="2119742" y="2287585"/>
                </a:cubicBezTo>
                <a:close/>
                <a:moveTo>
                  <a:pt x="814361" y="2276494"/>
                </a:moveTo>
                <a:cubicBezTo>
                  <a:pt x="808176" y="2276865"/>
                  <a:pt x="793828" y="2308035"/>
                  <a:pt x="813619" y="2337719"/>
                </a:cubicBezTo>
                <a:cubicBezTo>
                  <a:pt x="813619" y="2321888"/>
                  <a:pt x="816257" y="2303417"/>
                  <a:pt x="816257" y="2287585"/>
                </a:cubicBezTo>
                <a:cubicBezTo>
                  <a:pt x="817576" y="2279669"/>
                  <a:pt x="816422" y="2276370"/>
                  <a:pt x="814361" y="2276494"/>
                </a:cubicBezTo>
                <a:close/>
                <a:moveTo>
                  <a:pt x="1848623" y="2272414"/>
                </a:moveTo>
                <a:cubicBezTo>
                  <a:pt x="1854560" y="2273733"/>
                  <a:pt x="1859837" y="2278350"/>
                  <a:pt x="1858518" y="2284947"/>
                </a:cubicBezTo>
                <a:cubicBezTo>
                  <a:pt x="1855879" y="2298140"/>
                  <a:pt x="1832130" y="2292863"/>
                  <a:pt x="1834769" y="2279670"/>
                </a:cubicBezTo>
                <a:cubicBezTo>
                  <a:pt x="1836089" y="2273073"/>
                  <a:pt x="1842686" y="2271094"/>
                  <a:pt x="1848623" y="2272414"/>
                </a:cubicBezTo>
                <a:close/>
                <a:moveTo>
                  <a:pt x="1085394" y="2263837"/>
                </a:moveTo>
                <a:cubicBezTo>
                  <a:pt x="1069562" y="2295501"/>
                  <a:pt x="1048453" y="2340358"/>
                  <a:pt x="1072201" y="2379938"/>
                </a:cubicBezTo>
                <a:cubicBezTo>
                  <a:pt x="1103865" y="2427433"/>
                  <a:pt x="1080117" y="2250644"/>
                  <a:pt x="1085394" y="2263837"/>
                </a:cubicBezTo>
                <a:close/>
                <a:moveTo>
                  <a:pt x="396715" y="2263837"/>
                </a:moveTo>
                <a:cubicBezTo>
                  <a:pt x="412546" y="2279669"/>
                  <a:pt x="412546" y="2340357"/>
                  <a:pt x="394076" y="2300778"/>
                </a:cubicBezTo>
                <a:cubicBezTo>
                  <a:pt x="370327" y="2295500"/>
                  <a:pt x="370327" y="2282307"/>
                  <a:pt x="396715" y="2263837"/>
                </a:cubicBezTo>
                <a:close/>
                <a:moveTo>
                  <a:pt x="527000" y="2261198"/>
                </a:moveTo>
                <a:cubicBezTo>
                  <a:pt x="530957" y="2259219"/>
                  <a:pt x="520073" y="2275051"/>
                  <a:pt x="494346" y="2308693"/>
                </a:cubicBezTo>
                <a:cubicBezTo>
                  <a:pt x="502262" y="2295500"/>
                  <a:pt x="510178" y="2282307"/>
                  <a:pt x="518094" y="2269114"/>
                </a:cubicBezTo>
                <a:cubicBezTo>
                  <a:pt x="522712" y="2264497"/>
                  <a:pt x="525680" y="2261858"/>
                  <a:pt x="527000" y="2261198"/>
                </a:cubicBezTo>
                <a:close/>
                <a:moveTo>
                  <a:pt x="1404010" y="2250645"/>
                </a:moveTo>
                <a:cubicBezTo>
                  <a:pt x="1413245" y="2249985"/>
                  <a:pt x="1423140" y="2253283"/>
                  <a:pt x="1433694" y="2261199"/>
                </a:cubicBezTo>
                <a:cubicBezTo>
                  <a:pt x="1433694" y="2261199"/>
                  <a:pt x="1436333" y="2261199"/>
                  <a:pt x="1438972" y="2263838"/>
                </a:cubicBezTo>
                <a:cubicBezTo>
                  <a:pt x="1417862" y="2274393"/>
                  <a:pt x="1396753" y="2274393"/>
                  <a:pt x="1378283" y="2263838"/>
                </a:cubicBezTo>
                <a:cubicBezTo>
                  <a:pt x="1386199" y="2255922"/>
                  <a:pt x="1394775" y="2251304"/>
                  <a:pt x="1404010" y="2250645"/>
                </a:cubicBezTo>
                <a:close/>
                <a:moveTo>
                  <a:pt x="536524" y="2243553"/>
                </a:moveTo>
                <a:cubicBezTo>
                  <a:pt x="535905" y="2242563"/>
                  <a:pt x="541182" y="2243388"/>
                  <a:pt x="557674" y="2248005"/>
                </a:cubicBezTo>
                <a:cubicBezTo>
                  <a:pt x="593297" y="2265816"/>
                  <a:pt x="538379" y="2246521"/>
                  <a:pt x="536524" y="2243553"/>
                </a:cubicBezTo>
                <a:close/>
                <a:moveTo>
                  <a:pt x="1065604" y="2243264"/>
                </a:moveTo>
                <a:cubicBezTo>
                  <a:pt x="1066924" y="2240914"/>
                  <a:pt x="1064285" y="2242728"/>
                  <a:pt x="1053730" y="2253283"/>
                </a:cubicBezTo>
                <a:cubicBezTo>
                  <a:pt x="1022067" y="2294841"/>
                  <a:pt x="1061647" y="2250314"/>
                  <a:pt x="1065604" y="2243264"/>
                </a:cubicBezTo>
                <a:close/>
                <a:moveTo>
                  <a:pt x="458393" y="2233823"/>
                </a:moveTo>
                <a:cubicBezTo>
                  <a:pt x="462021" y="2233493"/>
                  <a:pt x="465320" y="2236132"/>
                  <a:pt x="470597" y="2242729"/>
                </a:cubicBezTo>
                <a:cubicBezTo>
                  <a:pt x="457404" y="2261199"/>
                  <a:pt x="431016" y="2248006"/>
                  <a:pt x="444211" y="2242729"/>
                </a:cubicBezTo>
                <a:cubicBezTo>
                  <a:pt x="450807" y="2237451"/>
                  <a:pt x="454765" y="2234153"/>
                  <a:pt x="458393" y="2233823"/>
                </a:cubicBezTo>
                <a:close/>
                <a:moveTo>
                  <a:pt x="1533964" y="2213703"/>
                </a:moveTo>
                <a:cubicBezTo>
                  <a:pt x="1555073" y="2224258"/>
                  <a:pt x="1512855" y="2248006"/>
                  <a:pt x="1507577" y="2229535"/>
                </a:cubicBezTo>
                <a:cubicBezTo>
                  <a:pt x="1510215" y="2216342"/>
                  <a:pt x="1523410" y="2211065"/>
                  <a:pt x="1533964" y="2213703"/>
                </a:cubicBezTo>
                <a:close/>
                <a:moveTo>
                  <a:pt x="388798" y="2213703"/>
                </a:moveTo>
                <a:cubicBezTo>
                  <a:pt x="394076" y="2213703"/>
                  <a:pt x="394076" y="2216341"/>
                  <a:pt x="391437" y="2221619"/>
                </a:cubicBezTo>
                <a:cubicBezTo>
                  <a:pt x="386160" y="2221619"/>
                  <a:pt x="383521" y="2216341"/>
                  <a:pt x="388798" y="2213703"/>
                </a:cubicBezTo>
                <a:close/>
                <a:moveTo>
                  <a:pt x="399353" y="2205787"/>
                </a:moveTo>
                <a:cubicBezTo>
                  <a:pt x="404630" y="2205787"/>
                  <a:pt x="409908" y="2216341"/>
                  <a:pt x="401992" y="2216341"/>
                </a:cubicBezTo>
                <a:cubicBezTo>
                  <a:pt x="394076" y="2218980"/>
                  <a:pt x="386159" y="2203148"/>
                  <a:pt x="399353" y="2205787"/>
                </a:cubicBezTo>
                <a:close/>
                <a:moveTo>
                  <a:pt x="188266" y="2205787"/>
                </a:moveTo>
                <a:cubicBezTo>
                  <a:pt x="201459" y="2245366"/>
                  <a:pt x="130216" y="2300778"/>
                  <a:pt x="122300" y="2240089"/>
                </a:cubicBezTo>
                <a:cubicBezTo>
                  <a:pt x="204098" y="2269114"/>
                  <a:pt x="117023" y="2211064"/>
                  <a:pt x="188266" y="2205787"/>
                </a:cubicBezTo>
                <a:close/>
                <a:moveTo>
                  <a:pt x="809619" y="2202777"/>
                </a:moveTo>
                <a:cubicBezTo>
                  <a:pt x="795643" y="2207106"/>
                  <a:pt x="775358" y="2276371"/>
                  <a:pt x="818896" y="2226896"/>
                </a:cubicBezTo>
                <a:cubicBezTo>
                  <a:pt x="818236" y="2207106"/>
                  <a:pt x="814278" y="2201334"/>
                  <a:pt x="809619" y="2202777"/>
                </a:cubicBezTo>
                <a:close/>
                <a:moveTo>
                  <a:pt x="1407762" y="2179607"/>
                </a:moveTo>
                <a:cubicBezTo>
                  <a:pt x="1413081" y="2180225"/>
                  <a:pt x="1416545" y="2188636"/>
                  <a:pt x="1412587" y="2192594"/>
                </a:cubicBezTo>
                <a:cubicBezTo>
                  <a:pt x="1404671" y="2200510"/>
                  <a:pt x="1394115" y="2187317"/>
                  <a:pt x="1402031" y="2182039"/>
                </a:cubicBezTo>
                <a:cubicBezTo>
                  <a:pt x="1404010" y="2180060"/>
                  <a:pt x="1405990" y="2179400"/>
                  <a:pt x="1407762" y="2179607"/>
                </a:cubicBezTo>
                <a:close/>
                <a:moveTo>
                  <a:pt x="1883625" y="2178741"/>
                </a:moveTo>
                <a:cubicBezTo>
                  <a:pt x="1907002" y="2177256"/>
                  <a:pt x="1933718" y="2214362"/>
                  <a:pt x="1898096" y="2232173"/>
                </a:cubicBezTo>
                <a:cubicBezTo>
                  <a:pt x="1874348" y="2232173"/>
                  <a:pt x="1863794" y="2218979"/>
                  <a:pt x="1863794" y="2195232"/>
                </a:cubicBezTo>
                <a:cubicBezTo>
                  <a:pt x="1868412" y="2184018"/>
                  <a:pt x="1875833" y="2179235"/>
                  <a:pt x="1883625" y="2178741"/>
                </a:cubicBezTo>
                <a:close/>
                <a:moveTo>
                  <a:pt x="766782" y="2154993"/>
                </a:moveTo>
                <a:cubicBezTo>
                  <a:pt x="758867" y="2153014"/>
                  <a:pt x="746333" y="2154333"/>
                  <a:pt x="734459" y="2155653"/>
                </a:cubicBezTo>
                <a:cubicBezTo>
                  <a:pt x="745014" y="2163569"/>
                  <a:pt x="758206" y="2168846"/>
                  <a:pt x="771400" y="2174124"/>
                </a:cubicBezTo>
                <a:cubicBezTo>
                  <a:pt x="777997" y="2162250"/>
                  <a:pt x="774698" y="2156972"/>
                  <a:pt x="766782" y="2154993"/>
                </a:cubicBezTo>
                <a:close/>
                <a:moveTo>
                  <a:pt x="163483" y="2142542"/>
                </a:moveTo>
                <a:cubicBezTo>
                  <a:pt x="167812" y="2144274"/>
                  <a:pt x="195519" y="2161590"/>
                  <a:pt x="169792" y="2147737"/>
                </a:cubicBezTo>
                <a:cubicBezTo>
                  <a:pt x="163195" y="2143119"/>
                  <a:pt x="162040" y="2141965"/>
                  <a:pt x="163483" y="2142542"/>
                </a:cubicBezTo>
                <a:close/>
                <a:moveTo>
                  <a:pt x="1417863" y="2142459"/>
                </a:moveTo>
                <a:cubicBezTo>
                  <a:pt x="1494384" y="2147736"/>
                  <a:pt x="1594652" y="2182039"/>
                  <a:pt x="1665895" y="2208426"/>
                </a:cubicBezTo>
                <a:cubicBezTo>
                  <a:pt x="1644786" y="2221619"/>
                  <a:pt x="1460081" y="2166208"/>
                  <a:pt x="1417863" y="2142459"/>
                </a:cubicBezTo>
                <a:close/>
                <a:moveTo>
                  <a:pt x="2078514" y="2136853"/>
                </a:moveTo>
                <a:cubicBezTo>
                  <a:pt x="2080823" y="2139162"/>
                  <a:pt x="2081483" y="2143779"/>
                  <a:pt x="2080164" y="2150376"/>
                </a:cubicBezTo>
                <a:cubicBezTo>
                  <a:pt x="2066969" y="2153015"/>
                  <a:pt x="2064331" y="2150376"/>
                  <a:pt x="2066969" y="2137183"/>
                </a:cubicBezTo>
                <a:cubicBezTo>
                  <a:pt x="2072247" y="2134544"/>
                  <a:pt x="2076205" y="2134544"/>
                  <a:pt x="2078514" y="2136853"/>
                </a:cubicBezTo>
                <a:close/>
                <a:moveTo>
                  <a:pt x="2238481" y="2131904"/>
                </a:moveTo>
                <a:cubicBezTo>
                  <a:pt x="2243759" y="2134543"/>
                  <a:pt x="2238481" y="2145097"/>
                  <a:pt x="2233204" y="2139820"/>
                </a:cubicBezTo>
                <a:cubicBezTo>
                  <a:pt x="2230565" y="2134543"/>
                  <a:pt x="2233204" y="2126627"/>
                  <a:pt x="2238481" y="2131904"/>
                </a:cubicBezTo>
                <a:close/>
                <a:moveTo>
                  <a:pt x="1412585" y="2116073"/>
                </a:moveTo>
                <a:cubicBezTo>
                  <a:pt x="1420501" y="2116073"/>
                  <a:pt x="1423140" y="2118712"/>
                  <a:pt x="1417863" y="2126627"/>
                </a:cubicBezTo>
                <a:cubicBezTo>
                  <a:pt x="1409947" y="2129266"/>
                  <a:pt x="1407308" y="2123989"/>
                  <a:pt x="1412585" y="2116073"/>
                </a:cubicBezTo>
                <a:close/>
                <a:moveTo>
                  <a:pt x="126258" y="2115084"/>
                </a:moveTo>
                <a:cubicBezTo>
                  <a:pt x="130875" y="2115414"/>
                  <a:pt x="134174" y="2120031"/>
                  <a:pt x="135493" y="2129267"/>
                </a:cubicBezTo>
                <a:cubicBezTo>
                  <a:pt x="122300" y="2145099"/>
                  <a:pt x="111744" y="2145099"/>
                  <a:pt x="109106" y="2126628"/>
                </a:cubicBezTo>
                <a:cubicBezTo>
                  <a:pt x="115703" y="2118712"/>
                  <a:pt x="121640" y="2114754"/>
                  <a:pt x="126258" y="2115084"/>
                </a:cubicBezTo>
                <a:close/>
                <a:moveTo>
                  <a:pt x="251582" y="2087049"/>
                </a:moveTo>
                <a:cubicBezTo>
                  <a:pt x="262137" y="2108158"/>
                  <a:pt x="246305" y="2113435"/>
                  <a:pt x="204087" y="2105519"/>
                </a:cubicBezTo>
                <a:cubicBezTo>
                  <a:pt x="219919" y="2100242"/>
                  <a:pt x="235751" y="2092326"/>
                  <a:pt x="251582" y="2087049"/>
                </a:cubicBezTo>
                <a:close/>
                <a:moveTo>
                  <a:pt x="2222649" y="2087048"/>
                </a:moveTo>
                <a:cubicBezTo>
                  <a:pt x="2249036" y="2092325"/>
                  <a:pt x="2270145" y="2113434"/>
                  <a:pt x="2285977" y="2131905"/>
                </a:cubicBezTo>
                <a:cubicBezTo>
                  <a:pt x="2259590" y="2155653"/>
                  <a:pt x="2217372" y="2118712"/>
                  <a:pt x="2222649" y="2087048"/>
                </a:cubicBezTo>
                <a:close/>
                <a:moveTo>
                  <a:pt x="190904" y="2071217"/>
                </a:moveTo>
                <a:cubicBezTo>
                  <a:pt x="217290" y="2081771"/>
                  <a:pt x="204097" y="2089687"/>
                  <a:pt x="153963" y="2092326"/>
                </a:cubicBezTo>
                <a:cubicBezTo>
                  <a:pt x="164517" y="2087049"/>
                  <a:pt x="177711" y="2079133"/>
                  <a:pt x="190904" y="2071217"/>
                </a:cubicBezTo>
                <a:close/>
                <a:moveTo>
                  <a:pt x="56334" y="2042191"/>
                </a:moveTo>
                <a:cubicBezTo>
                  <a:pt x="47099" y="2053406"/>
                  <a:pt x="26484" y="2062146"/>
                  <a:pt x="1170" y="2068701"/>
                </a:cubicBezTo>
                <a:lnTo>
                  <a:pt x="719" y="2068774"/>
                </a:lnTo>
                <a:lnTo>
                  <a:pt x="719" y="2048081"/>
                </a:lnTo>
                <a:lnTo>
                  <a:pt x="2284" y="2047922"/>
                </a:lnTo>
                <a:cubicBezTo>
                  <a:pt x="22527" y="2045984"/>
                  <a:pt x="41162" y="2044170"/>
                  <a:pt x="56334" y="2042191"/>
                </a:cubicBezTo>
                <a:close/>
                <a:moveTo>
                  <a:pt x="1399393" y="2028998"/>
                </a:moveTo>
                <a:cubicBezTo>
                  <a:pt x="1420502" y="2055385"/>
                  <a:pt x="1407309" y="2028998"/>
                  <a:pt x="1399393" y="2028998"/>
                </a:cubicBezTo>
                <a:close/>
                <a:moveTo>
                  <a:pt x="1562000" y="2025700"/>
                </a:moveTo>
                <a:cubicBezTo>
                  <a:pt x="1566947" y="2025041"/>
                  <a:pt x="1572224" y="2027679"/>
                  <a:pt x="1573544" y="2034276"/>
                </a:cubicBezTo>
                <a:cubicBezTo>
                  <a:pt x="1576183" y="2047469"/>
                  <a:pt x="1555073" y="2050108"/>
                  <a:pt x="1552434" y="2036914"/>
                </a:cubicBezTo>
                <a:cubicBezTo>
                  <a:pt x="1552434" y="2030317"/>
                  <a:pt x="1557052" y="2026360"/>
                  <a:pt x="1562000" y="2025700"/>
                </a:cubicBezTo>
                <a:close/>
                <a:moveTo>
                  <a:pt x="230352" y="1969670"/>
                </a:moveTo>
                <a:cubicBezTo>
                  <a:pt x="234104" y="1970289"/>
                  <a:pt x="237732" y="1972268"/>
                  <a:pt x="241031" y="1976226"/>
                </a:cubicBezTo>
                <a:cubicBezTo>
                  <a:pt x="233115" y="1989419"/>
                  <a:pt x="214645" y="1992058"/>
                  <a:pt x="198813" y="1984142"/>
                </a:cubicBezTo>
                <a:cubicBezTo>
                  <a:pt x="206728" y="1978205"/>
                  <a:pt x="219097" y="1967815"/>
                  <a:pt x="230352" y="1969670"/>
                </a:cubicBezTo>
                <a:close/>
                <a:moveTo>
                  <a:pt x="1766164" y="1952477"/>
                </a:moveTo>
                <a:cubicBezTo>
                  <a:pt x="1792550" y="1965671"/>
                  <a:pt x="1811021" y="1994696"/>
                  <a:pt x="1821575" y="2021083"/>
                </a:cubicBezTo>
                <a:cubicBezTo>
                  <a:pt x="1800466" y="2002612"/>
                  <a:pt x="1784634" y="1976226"/>
                  <a:pt x="1766164" y="1952477"/>
                </a:cubicBezTo>
                <a:close/>
                <a:moveTo>
                  <a:pt x="103500" y="1952147"/>
                </a:moveTo>
                <a:cubicBezTo>
                  <a:pt x="105809" y="1952477"/>
                  <a:pt x="107788" y="1955116"/>
                  <a:pt x="109108" y="1960393"/>
                </a:cubicBezTo>
                <a:cubicBezTo>
                  <a:pt x="101192" y="1968309"/>
                  <a:pt x="98553" y="1965670"/>
                  <a:pt x="95915" y="1957754"/>
                </a:cubicBezTo>
                <a:cubicBezTo>
                  <a:pt x="98553" y="1953796"/>
                  <a:pt x="101192" y="1951817"/>
                  <a:pt x="103500" y="1952147"/>
                </a:cubicBezTo>
                <a:close/>
                <a:moveTo>
                  <a:pt x="1773421" y="1916526"/>
                </a:moveTo>
                <a:cubicBezTo>
                  <a:pt x="1776060" y="1914876"/>
                  <a:pt x="1780677" y="1915536"/>
                  <a:pt x="1787274" y="1918175"/>
                </a:cubicBezTo>
                <a:cubicBezTo>
                  <a:pt x="1789913" y="1931368"/>
                  <a:pt x="1784636" y="1934007"/>
                  <a:pt x="1771441" y="1928730"/>
                </a:cubicBezTo>
                <a:cubicBezTo>
                  <a:pt x="1770122" y="1922133"/>
                  <a:pt x="1770782" y="1918175"/>
                  <a:pt x="1773421" y="1916526"/>
                </a:cubicBezTo>
                <a:close/>
                <a:moveTo>
                  <a:pt x="37658" y="1853281"/>
                </a:moveTo>
                <a:cubicBezTo>
                  <a:pt x="46770" y="1854023"/>
                  <a:pt x="57654" y="1856827"/>
                  <a:pt x="72167" y="1862764"/>
                </a:cubicBezTo>
                <a:cubicBezTo>
                  <a:pt x="98553" y="1857486"/>
                  <a:pt x="122301" y="1860125"/>
                  <a:pt x="146048" y="1868041"/>
                </a:cubicBezTo>
                <a:cubicBezTo>
                  <a:pt x="124940" y="1870680"/>
                  <a:pt x="101192" y="1873318"/>
                  <a:pt x="77444" y="1875957"/>
                </a:cubicBezTo>
                <a:cubicBezTo>
                  <a:pt x="93276" y="1878595"/>
                  <a:pt x="111746" y="1881234"/>
                  <a:pt x="127578" y="1883873"/>
                </a:cubicBezTo>
                <a:cubicBezTo>
                  <a:pt x="128898" y="1883873"/>
                  <a:pt x="88658" y="1884533"/>
                  <a:pt x="46440" y="1883543"/>
                </a:cubicBezTo>
                <a:lnTo>
                  <a:pt x="719" y="1881244"/>
                </a:lnTo>
                <a:lnTo>
                  <a:pt x="719" y="1860812"/>
                </a:lnTo>
                <a:lnTo>
                  <a:pt x="2362" y="1860238"/>
                </a:lnTo>
                <a:cubicBezTo>
                  <a:pt x="14313" y="1855693"/>
                  <a:pt x="23991" y="1852168"/>
                  <a:pt x="37658" y="1853281"/>
                </a:cubicBezTo>
                <a:close/>
                <a:moveTo>
                  <a:pt x="174476" y="1853198"/>
                </a:moveTo>
                <a:cubicBezTo>
                  <a:pt x="187319" y="1847427"/>
                  <a:pt x="134504" y="1906302"/>
                  <a:pt x="164519" y="1860125"/>
                </a:cubicBezTo>
                <a:cubicBezTo>
                  <a:pt x="169466" y="1856167"/>
                  <a:pt x="172641" y="1854023"/>
                  <a:pt x="174476" y="1853198"/>
                </a:cubicBezTo>
                <a:close/>
                <a:moveTo>
                  <a:pt x="1935037" y="1844293"/>
                </a:moveTo>
                <a:cubicBezTo>
                  <a:pt x="1921844" y="1862763"/>
                  <a:pt x="1908651" y="1878595"/>
                  <a:pt x="1895458" y="1894427"/>
                </a:cubicBezTo>
                <a:cubicBezTo>
                  <a:pt x="1903374" y="1873318"/>
                  <a:pt x="1916567" y="1857486"/>
                  <a:pt x="1935037" y="1844293"/>
                </a:cubicBezTo>
                <a:close/>
                <a:moveTo>
                  <a:pt x="1760887" y="1844293"/>
                </a:moveTo>
                <a:cubicBezTo>
                  <a:pt x="1766164" y="1849570"/>
                  <a:pt x="1760887" y="1860125"/>
                  <a:pt x="1755610" y="1854847"/>
                </a:cubicBezTo>
                <a:cubicBezTo>
                  <a:pt x="1750332" y="1852209"/>
                  <a:pt x="1755610" y="1841654"/>
                  <a:pt x="1760887" y="1844293"/>
                </a:cubicBezTo>
                <a:close/>
                <a:moveTo>
                  <a:pt x="1870391" y="1812629"/>
                </a:moveTo>
                <a:cubicBezTo>
                  <a:pt x="1873689" y="1812629"/>
                  <a:pt x="1876987" y="1815268"/>
                  <a:pt x="1879626" y="1820546"/>
                </a:cubicBezTo>
                <a:cubicBezTo>
                  <a:pt x="1874349" y="1831100"/>
                  <a:pt x="1869072" y="1831100"/>
                  <a:pt x="1861155" y="1820546"/>
                </a:cubicBezTo>
                <a:cubicBezTo>
                  <a:pt x="1863794" y="1815268"/>
                  <a:pt x="1867092" y="1812629"/>
                  <a:pt x="1870391" y="1812629"/>
                </a:cubicBezTo>
                <a:close/>
                <a:moveTo>
                  <a:pt x="1747694" y="1809991"/>
                </a:moveTo>
                <a:cubicBezTo>
                  <a:pt x="1766165" y="1804714"/>
                  <a:pt x="1781997" y="1815269"/>
                  <a:pt x="1784636" y="1833739"/>
                </a:cubicBezTo>
                <a:cubicBezTo>
                  <a:pt x="1768804" y="1831100"/>
                  <a:pt x="1747694" y="1828462"/>
                  <a:pt x="1747694" y="1809991"/>
                </a:cubicBezTo>
                <a:close/>
                <a:moveTo>
                  <a:pt x="98550" y="1804714"/>
                </a:moveTo>
                <a:cubicBezTo>
                  <a:pt x="111744" y="1802076"/>
                  <a:pt x="114382" y="1804714"/>
                  <a:pt x="111744" y="1817908"/>
                </a:cubicBezTo>
                <a:cubicBezTo>
                  <a:pt x="98550" y="1823185"/>
                  <a:pt x="95912" y="1817908"/>
                  <a:pt x="98550" y="1804714"/>
                </a:cubicBezTo>
                <a:close/>
                <a:moveTo>
                  <a:pt x="1704486" y="1796179"/>
                </a:moveTo>
                <a:cubicBezTo>
                  <a:pt x="1710423" y="1790366"/>
                  <a:pt x="1713392" y="1808672"/>
                  <a:pt x="1713392" y="1852209"/>
                </a:cubicBezTo>
                <a:cubicBezTo>
                  <a:pt x="1700199" y="1844293"/>
                  <a:pt x="1694921" y="1828461"/>
                  <a:pt x="1697559" y="1809990"/>
                </a:cubicBezTo>
                <a:cubicBezTo>
                  <a:pt x="1700198" y="1802734"/>
                  <a:pt x="1702507" y="1798116"/>
                  <a:pt x="1704486" y="1796179"/>
                </a:cubicBezTo>
                <a:close/>
                <a:moveTo>
                  <a:pt x="1747694" y="1770412"/>
                </a:moveTo>
                <a:cubicBezTo>
                  <a:pt x="1763527" y="1770412"/>
                  <a:pt x="1776720" y="1780966"/>
                  <a:pt x="1784636" y="1794160"/>
                </a:cubicBezTo>
                <a:cubicBezTo>
                  <a:pt x="1768804" y="1791521"/>
                  <a:pt x="1750332" y="1788882"/>
                  <a:pt x="1747694" y="1770412"/>
                </a:cubicBezTo>
                <a:close/>
                <a:moveTo>
                  <a:pt x="719" y="1756595"/>
                </a:moveTo>
                <a:lnTo>
                  <a:pt x="8151" y="1763825"/>
                </a:lnTo>
                <a:cubicBezTo>
                  <a:pt x="17582" y="1776709"/>
                  <a:pt x="16025" y="1785677"/>
                  <a:pt x="8883" y="1792129"/>
                </a:cubicBezTo>
                <a:lnTo>
                  <a:pt x="719" y="1796700"/>
                </a:lnTo>
                <a:close/>
                <a:moveTo>
                  <a:pt x="1928358" y="1725060"/>
                </a:moveTo>
                <a:cubicBezTo>
                  <a:pt x="1931574" y="1726709"/>
                  <a:pt x="1934378" y="1731492"/>
                  <a:pt x="1935038" y="1741387"/>
                </a:cubicBezTo>
                <a:cubicBezTo>
                  <a:pt x="1905352" y="1743366"/>
                  <a:pt x="1918711" y="1720112"/>
                  <a:pt x="1928358" y="1725060"/>
                </a:cubicBezTo>
                <a:close/>
                <a:moveTo>
                  <a:pt x="307001" y="1712362"/>
                </a:moveTo>
                <a:cubicBezTo>
                  <a:pt x="312278" y="1712362"/>
                  <a:pt x="314917" y="1725555"/>
                  <a:pt x="307001" y="1725555"/>
                </a:cubicBezTo>
                <a:cubicBezTo>
                  <a:pt x="299085" y="1725555"/>
                  <a:pt x="299085" y="1712362"/>
                  <a:pt x="307001" y="1712362"/>
                </a:cubicBezTo>
                <a:close/>
                <a:moveTo>
                  <a:pt x="1781996" y="1667504"/>
                </a:moveTo>
                <a:cubicBezTo>
                  <a:pt x="1768803" y="1688613"/>
                  <a:pt x="1779357" y="1704445"/>
                  <a:pt x="1813660" y="1709722"/>
                </a:cubicBezTo>
                <a:cubicBezTo>
                  <a:pt x="1768803" y="1701806"/>
                  <a:pt x="1821576" y="1709722"/>
                  <a:pt x="1781996" y="1720277"/>
                </a:cubicBezTo>
                <a:lnTo>
                  <a:pt x="1822584" y="1733972"/>
                </a:lnTo>
                <a:lnTo>
                  <a:pt x="1818195" y="1727327"/>
                </a:lnTo>
                <a:cubicBezTo>
                  <a:pt x="1817782" y="1723740"/>
                  <a:pt x="1818937" y="1719617"/>
                  <a:pt x="1821575" y="1715000"/>
                </a:cubicBezTo>
                <a:cubicBezTo>
                  <a:pt x="1837407" y="1722916"/>
                  <a:pt x="1850600" y="1733470"/>
                  <a:pt x="1866432" y="1744025"/>
                </a:cubicBezTo>
                <a:lnTo>
                  <a:pt x="1844315" y="1742396"/>
                </a:lnTo>
                <a:lnTo>
                  <a:pt x="1887542" y="1762495"/>
                </a:lnTo>
                <a:cubicBezTo>
                  <a:pt x="1932399" y="1733470"/>
                  <a:pt x="1805744" y="1662227"/>
                  <a:pt x="1781996" y="1667504"/>
                </a:cubicBezTo>
                <a:close/>
                <a:moveTo>
                  <a:pt x="2016835" y="1622647"/>
                </a:moveTo>
                <a:cubicBezTo>
                  <a:pt x="2019474" y="1623307"/>
                  <a:pt x="2022112" y="1625286"/>
                  <a:pt x="2022112" y="1627924"/>
                </a:cubicBezTo>
                <a:cubicBezTo>
                  <a:pt x="2022112" y="1633201"/>
                  <a:pt x="2011558" y="1630563"/>
                  <a:pt x="2011558" y="1625285"/>
                </a:cubicBezTo>
                <a:cubicBezTo>
                  <a:pt x="2011558" y="1622647"/>
                  <a:pt x="2014197" y="1621987"/>
                  <a:pt x="2016835" y="1622647"/>
                </a:cubicBezTo>
                <a:close/>
                <a:moveTo>
                  <a:pt x="1837408" y="1606815"/>
                </a:moveTo>
                <a:cubicBezTo>
                  <a:pt x="1878967" y="1627594"/>
                  <a:pt x="1870432" y="1628337"/>
                  <a:pt x="1845339" y="1621147"/>
                </a:cubicBezTo>
                <a:lnTo>
                  <a:pt x="1833700" y="1617428"/>
                </a:lnTo>
                <a:close/>
                <a:moveTo>
                  <a:pt x="1813001" y="1527986"/>
                </a:moveTo>
                <a:cubicBezTo>
                  <a:pt x="1814320" y="1528316"/>
                  <a:pt x="1820257" y="1530295"/>
                  <a:pt x="1826854" y="1532933"/>
                </a:cubicBezTo>
                <a:cubicBezTo>
                  <a:pt x="1814980" y="1528975"/>
                  <a:pt x="1811681" y="1527656"/>
                  <a:pt x="1813001" y="1527986"/>
                </a:cubicBezTo>
                <a:close/>
                <a:moveTo>
                  <a:pt x="1803105" y="1525018"/>
                </a:moveTo>
                <a:cubicBezTo>
                  <a:pt x="1808383" y="1527657"/>
                  <a:pt x="1803105" y="1543489"/>
                  <a:pt x="1797828" y="1535573"/>
                </a:cubicBezTo>
                <a:cubicBezTo>
                  <a:pt x="1795189" y="1530295"/>
                  <a:pt x="1797828" y="1519741"/>
                  <a:pt x="1803105" y="1525018"/>
                </a:cubicBezTo>
                <a:close/>
                <a:moveTo>
                  <a:pt x="265438" y="1511165"/>
                </a:moveTo>
                <a:cubicBezTo>
                  <a:pt x="267417" y="1511824"/>
                  <a:pt x="268736" y="1514463"/>
                  <a:pt x="270056" y="1519740"/>
                </a:cubicBezTo>
                <a:cubicBezTo>
                  <a:pt x="264779" y="1527656"/>
                  <a:pt x="259502" y="1525018"/>
                  <a:pt x="256863" y="1514463"/>
                </a:cubicBezTo>
                <a:cubicBezTo>
                  <a:pt x="260821" y="1511824"/>
                  <a:pt x="263459" y="1510505"/>
                  <a:pt x="265438" y="1511165"/>
                </a:cubicBezTo>
                <a:close/>
                <a:moveTo>
                  <a:pt x="122290" y="1506547"/>
                </a:moveTo>
                <a:cubicBezTo>
                  <a:pt x="130206" y="1517102"/>
                  <a:pt x="122290" y="1530295"/>
                  <a:pt x="114374" y="1535572"/>
                </a:cubicBezTo>
                <a:cubicBezTo>
                  <a:pt x="93265" y="1540849"/>
                  <a:pt x="106458" y="1495992"/>
                  <a:pt x="122290" y="1506547"/>
                </a:cubicBezTo>
                <a:close/>
                <a:moveTo>
                  <a:pt x="1771441" y="1456413"/>
                </a:moveTo>
                <a:cubicBezTo>
                  <a:pt x="1795190" y="1451136"/>
                  <a:pt x="1803105" y="1480161"/>
                  <a:pt x="1789912" y="1474884"/>
                </a:cubicBezTo>
                <a:cubicBezTo>
                  <a:pt x="1774080" y="1474884"/>
                  <a:pt x="1768802" y="1474884"/>
                  <a:pt x="1771441" y="1456413"/>
                </a:cubicBezTo>
                <a:close/>
                <a:moveTo>
                  <a:pt x="74804" y="1456413"/>
                </a:moveTo>
                <a:cubicBezTo>
                  <a:pt x="95913" y="1456413"/>
                  <a:pt x="117022" y="1461690"/>
                  <a:pt x="135493" y="1469606"/>
                </a:cubicBezTo>
                <a:cubicBezTo>
                  <a:pt x="114383" y="1474883"/>
                  <a:pt x="93274" y="1472245"/>
                  <a:pt x="74804" y="1456413"/>
                </a:cubicBezTo>
                <a:close/>
                <a:moveTo>
                  <a:pt x="2154375" y="1450806"/>
                </a:moveTo>
                <a:cubicBezTo>
                  <a:pt x="2158663" y="1449156"/>
                  <a:pt x="2165920" y="1453774"/>
                  <a:pt x="2175155" y="1464328"/>
                </a:cubicBezTo>
                <a:cubicBezTo>
                  <a:pt x="2188348" y="1501269"/>
                  <a:pt x="2180432" y="1506546"/>
                  <a:pt x="2151407" y="1474883"/>
                </a:cubicBezTo>
                <a:cubicBezTo>
                  <a:pt x="2148768" y="1460371"/>
                  <a:pt x="2150087" y="1452455"/>
                  <a:pt x="2154375" y="1450806"/>
                </a:cubicBezTo>
                <a:close/>
                <a:moveTo>
                  <a:pt x="1870093" y="1448650"/>
                </a:moveTo>
                <a:cubicBezTo>
                  <a:pt x="1872824" y="1453711"/>
                  <a:pt x="1867258" y="1472079"/>
                  <a:pt x="1871711" y="1485437"/>
                </a:cubicBezTo>
                <a:cubicBezTo>
                  <a:pt x="1842686" y="1503907"/>
                  <a:pt x="1832130" y="1498630"/>
                  <a:pt x="1840046" y="1469605"/>
                </a:cubicBezTo>
                <a:cubicBezTo>
                  <a:pt x="1851921" y="1457731"/>
                  <a:pt x="1859342" y="1451300"/>
                  <a:pt x="1863919" y="1448702"/>
                </a:cubicBezTo>
                <a:cubicBezTo>
                  <a:pt x="1867351" y="1446754"/>
                  <a:pt x="1869183" y="1446963"/>
                  <a:pt x="1870093" y="1448650"/>
                </a:cubicBezTo>
                <a:close/>
                <a:moveTo>
                  <a:pt x="2225287" y="1422111"/>
                </a:moveTo>
                <a:cubicBezTo>
                  <a:pt x="2230565" y="1427388"/>
                  <a:pt x="2222649" y="1437943"/>
                  <a:pt x="2217372" y="1432666"/>
                </a:cubicBezTo>
                <a:cubicBezTo>
                  <a:pt x="2214733" y="1427388"/>
                  <a:pt x="2220010" y="1416834"/>
                  <a:pt x="2225287" y="1422111"/>
                </a:cubicBezTo>
                <a:close/>
                <a:moveTo>
                  <a:pt x="2622074" y="1408257"/>
                </a:moveTo>
                <a:cubicBezTo>
                  <a:pt x="2630319" y="1408257"/>
                  <a:pt x="2639555" y="1412875"/>
                  <a:pt x="2650109" y="1422110"/>
                </a:cubicBezTo>
                <a:cubicBezTo>
                  <a:pt x="2663302" y="1440580"/>
                  <a:pt x="2660664" y="1453773"/>
                  <a:pt x="2639554" y="1464328"/>
                </a:cubicBezTo>
                <a:cubicBezTo>
                  <a:pt x="2607891" y="1464328"/>
                  <a:pt x="2594697" y="1451135"/>
                  <a:pt x="2599975" y="1422110"/>
                </a:cubicBezTo>
                <a:cubicBezTo>
                  <a:pt x="2606572" y="1412875"/>
                  <a:pt x="2613828" y="1408257"/>
                  <a:pt x="2622074" y="1408257"/>
                </a:cubicBezTo>
                <a:close/>
                <a:moveTo>
                  <a:pt x="1859377" y="1392638"/>
                </a:moveTo>
                <a:cubicBezTo>
                  <a:pt x="1866827" y="1391619"/>
                  <a:pt x="1875245" y="1391859"/>
                  <a:pt x="1884614" y="1393374"/>
                </a:cubicBezTo>
                <a:cubicBezTo>
                  <a:pt x="1897107" y="1395394"/>
                  <a:pt x="1911289" y="1399682"/>
                  <a:pt x="1927121" y="1406278"/>
                </a:cubicBezTo>
                <a:cubicBezTo>
                  <a:pt x="1953508" y="1406278"/>
                  <a:pt x="1982533" y="1406278"/>
                  <a:pt x="2008919" y="1403639"/>
                </a:cubicBezTo>
                <a:cubicBezTo>
                  <a:pt x="1985171" y="1424748"/>
                  <a:pt x="1850600" y="1440580"/>
                  <a:pt x="1818937" y="1435303"/>
                </a:cubicBezTo>
                <a:cubicBezTo>
                  <a:pt x="1823390" y="1410072"/>
                  <a:pt x="1837027" y="1395693"/>
                  <a:pt x="1859377" y="1392638"/>
                </a:cubicBezTo>
                <a:close/>
                <a:moveTo>
                  <a:pt x="1687005" y="1379892"/>
                </a:moveTo>
                <a:cubicBezTo>
                  <a:pt x="1655341" y="1393085"/>
                  <a:pt x="1681728" y="1382531"/>
                  <a:pt x="1687005" y="1379892"/>
                </a:cubicBezTo>
                <a:close/>
                <a:moveTo>
                  <a:pt x="2216053" y="1363070"/>
                </a:moveTo>
                <a:cubicBezTo>
                  <a:pt x="2218691" y="1361421"/>
                  <a:pt x="2222649" y="1361421"/>
                  <a:pt x="2225288" y="1364059"/>
                </a:cubicBezTo>
                <a:cubicBezTo>
                  <a:pt x="2227926" y="1371975"/>
                  <a:pt x="2217372" y="1377252"/>
                  <a:pt x="2214733" y="1371975"/>
                </a:cubicBezTo>
                <a:cubicBezTo>
                  <a:pt x="2212095" y="1368017"/>
                  <a:pt x="2213414" y="1364719"/>
                  <a:pt x="2216053" y="1363070"/>
                </a:cubicBezTo>
                <a:close/>
                <a:moveTo>
                  <a:pt x="1857527" y="1330747"/>
                </a:moveTo>
                <a:cubicBezTo>
                  <a:pt x="1859836" y="1330417"/>
                  <a:pt x="1862474" y="1331077"/>
                  <a:pt x="1863793" y="1332396"/>
                </a:cubicBezTo>
                <a:cubicBezTo>
                  <a:pt x="1866432" y="1337673"/>
                  <a:pt x="1855877" y="1340312"/>
                  <a:pt x="1853239" y="1335035"/>
                </a:cubicBezTo>
                <a:cubicBezTo>
                  <a:pt x="1853239" y="1332396"/>
                  <a:pt x="1855218" y="1331077"/>
                  <a:pt x="1857527" y="1330747"/>
                </a:cubicBezTo>
                <a:close/>
                <a:moveTo>
                  <a:pt x="2404" y="1328000"/>
                </a:moveTo>
                <a:cubicBezTo>
                  <a:pt x="6285" y="1328603"/>
                  <a:pt x="11809" y="1330747"/>
                  <a:pt x="19396" y="1335035"/>
                </a:cubicBezTo>
                <a:cubicBezTo>
                  <a:pt x="24014" y="1365050"/>
                  <a:pt x="12974" y="1362237"/>
                  <a:pt x="4176" y="1352447"/>
                </a:cubicBezTo>
                <a:lnTo>
                  <a:pt x="719" y="1346229"/>
                </a:lnTo>
                <a:lnTo>
                  <a:pt x="719" y="1329742"/>
                </a:lnTo>
                <a:close/>
                <a:moveTo>
                  <a:pt x="56326" y="1287540"/>
                </a:moveTo>
                <a:cubicBezTo>
                  <a:pt x="66881" y="1298094"/>
                  <a:pt x="77435" y="1308649"/>
                  <a:pt x="87990" y="1319204"/>
                </a:cubicBezTo>
                <a:cubicBezTo>
                  <a:pt x="61603" y="1321842"/>
                  <a:pt x="51049" y="1311288"/>
                  <a:pt x="56326" y="1287540"/>
                </a:cubicBezTo>
                <a:close/>
                <a:moveTo>
                  <a:pt x="2249325" y="1276490"/>
                </a:moveTo>
                <a:cubicBezTo>
                  <a:pt x="2250685" y="1277644"/>
                  <a:pt x="2249696" y="1282262"/>
                  <a:pt x="2243759" y="1292817"/>
                </a:cubicBezTo>
                <a:cubicBezTo>
                  <a:pt x="2220010" y="1300733"/>
                  <a:pt x="2245243" y="1273026"/>
                  <a:pt x="2249325" y="1276490"/>
                </a:cubicBezTo>
                <a:close/>
                <a:moveTo>
                  <a:pt x="2066640" y="1274017"/>
                </a:moveTo>
                <a:cubicBezTo>
                  <a:pt x="2065650" y="1275007"/>
                  <a:pt x="2065650" y="1276986"/>
                  <a:pt x="2066970" y="1279624"/>
                </a:cubicBezTo>
                <a:cubicBezTo>
                  <a:pt x="2072247" y="1282263"/>
                  <a:pt x="2074886" y="1279624"/>
                  <a:pt x="2072247" y="1274347"/>
                </a:cubicBezTo>
                <a:cubicBezTo>
                  <a:pt x="2069609" y="1273028"/>
                  <a:pt x="2067629" y="1273028"/>
                  <a:pt x="2066640" y="1274017"/>
                </a:cubicBezTo>
                <a:close/>
                <a:moveTo>
                  <a:pt x="2283338" y="1263792"/>
                </a:moveTo>
                <a:cubicBezTo>
                  <a:pt x="2285976" y="1284901"/>
                  <a:pt x="2285976" y="1287540"/>
                  <a:pt x="2283338" y="1263792"/>
                </a:cubicBezTo>
                <a:close/>
                <a:moveTo>
                  <a:pt x="1918546" y="1255875"/>
                </a:moveTo>
                <a:cubicBezTo>
                  <a:pt x="1919865" y="1255215"/>
                  <a:pt x="1921844" y="1255875"/>
                  <a:pt x="1924483" y="1258513"/>
                </a:cubicBezTo>
                <a:cubicBezTo>
                  <a:pt x="1924483" y="1263791"/>
                  <a:pt x="1921844" y="1266429"/>
                  <a:pt x="1916567" y="1261152"/>
                </a:cubicBezTo>
                <a:cubicBezTo>
                  <a:pt x="1916567" y="1258514"/>
                  <a:pt x="1917227" y="1256535"/>
                  <a:pt x="1918546" y="1255875"/>
                </a:cubicBezTo>
                <a:close/>
                <a:moveTo>
                  <a:pt x="1824998" y="1253113"/>
                </a:moveTo>
                <a:cubicBezTo>
                  <a:pt x="1828503" y="1253567"/>
                  <a:pt x="1830152" y="1257854"/>
                  <a:pt x="1826854" y="1269069"/>
                </a:cubicBezTo>
                <a:cubicBezTo>
                  <a:pt x="1787273" y="1284901"/>
                  <a:pt x="1814485" y="1251752"/>
                  <a:pt x="1824998" y="1253113"/>
                </a:cubicBezTo>
                <a:close/>
                <a:moveTo>
                  <a:pt x="2056416" y="1245322"/>
                </a:moveTo>
                <a:cubicBezTo>
                  <a:pt x="2080163" y="1250599"/>
                  <a:pt x="2085441" y="1263792"/>
                  <a:pt x="2074886" y="1282263"/>
                </a:cubicBezTo>
                <a:cubicBezTo>
                  <a:pt x="2051138" y="1287540"/>
                  <a:pt x="2022112" y="1258515"/>
                  <a:pt x="2056416" y="1245322"/>
                </a:cubicBezTo>
                <a:close/>
                <a:moveTo>
                  <a:pt x="161460" y="1244826"/>
                </a:moveTo>
                <a:cubicBezTo>
                  <a:pt x="176055" y="1250763"/>
                  <a:pt x="192876" y="1273027"/>
                  <a:pt x="182981" y="1284901"/>
                </a:cubicBezTo>
                <a:cubicBezTo>
                  <a:pt x="172427" y="1271707"/>
                  <a:pt x="159233" y="1258514"/>
                  <a:pt x="148679" y="1245321"/>
                </a:cubicBezTo>
                <a:cubicBezTo>
                  <a:pt x="151977" y="1242683"/>
                  <a:pt x="156595" y="1242847"/>
                  <a:pt x="161460" y="1244826"/>
                </a:cubicBezTo>
                <a:close/>
                <a:moveTo>
                  <a:pt x="2022114" y="1242683"/>
                </a:moveTo>
                <a:cubicBezTo>
                  <a:pt x="2027391" y="1253237"/>
                  <a:pt x="2022114" y="1258515"/>
                  <a:pt x="2011558" y="1255876"/>
                </a:cubicBezTo>
                <a:cubicBezTo>
                  <a:pt x="2006281" y="1245322"/>
                  <a:pt x="2011558" y="1242683"/>
                  <a:pt x="2022114" y="1242683"/>
                </a:cubicBezTo>
                <a:close/>
                <a:moveTo>
                  <a:pt x="1771442" y="1240044"/>
                </a:moveTo>
                <a:cubicBezTo>
                  <a:pt x="1795190" y="1250598"/>
                  <a:pt x="1792551" y="1258514"/>
                  <a:pt x="1766165" y="1266430"/>
                </a:cubicBezTo>
                <a:cubicBezTo>
                  <a:pt x="1742416" y="1255876"/>
                  <a:pt x="1742416" y="1247960"/>
                  <a:pt x="1771442" y="1240044"/>
                </a:cubicBezTo>
                <a:close/>
                <a:moveTo>
                  <a:pt x="1919206" y="1237405"/>
                </a:moveTo>
                <a:cubicBezTo>
                  <a:pt x="1912609" y="1239054"/>
                  <a:pt x="1907497" y="1240373"/>
                  <a:pt x="1903565" y="1241327"/>
                </a:cubicBezTo>
                <a:lnTo>
                  <a:pt x="1898300" y="1242388"/>
                </a:lnTo>
                <a:lnTo>
                  <a:pt x="1898427" y="1242311"/>
                </a:lnTo>
                <a:cubicBezTo>
                  <a:pt x="1903704" y="1240373"/>
                  <a:pt x="1910631" y="1238724"/>
                  <a:pt x="1919206" y="1237405"/>
                </a:cubicBezTo>
                <a:close/>
                <a:moveTo>
                  <a:pt x="719" y="1237405"/>
                </a:moveTo>
                <a:lnTo>
                  <a:pt x="29945" y="1237405"/>
                </a:lnTo>
                <a:cubicBezTo>
                  <a:pt x="29945" y="1259834"/>
                  <a:pt x="21370" y="1273686"/>
                  <a:pt x="3559" y="1278964"/>
                </a:cubicBezTo>
                <a:lnTo>
                  <a:pt x="719" y="1279089"/>
                </a:lnTo>
                <a:close/>
                <a:moveTo>
                  <a:pt x="297103" y="1227510"/>
                </a:moveTo>
                <a:cubicBezTo>
                  <a:pt x="289187" y="1226191"/>
                  <a:pt x="276654" y="1229489"/>
                  <a:pt x="259503" y="1232127"/>
                </a:cubicBezTo>
                <a:cubicBezTo>
                  <a:pt x="272696" y="1245320"/>
                  <a:pt x="285889" y="1258514"/>
                  <a:pt x="296444" y="1271708"/>
                </a:cubicBezTo>
                <a:cubicBezTo>
                  <a:pt x="285889" y="1250597"/>
                  <a:pt x="288528" y="1242681"/>
                  <a:pt x="306998" y="1250597"/>
                </a:cubicBezTo>
                <a:cubicBezTo>
                  <a:pt x="308317" y="1234766"/>
                  <a:pt x="305019" y="1228829"/>
                  <a:pt x="297103" y="1227510"/>
                </a:cubicBezTo>
                <a:close/>
                <a:moveTo>
                  <a:pt x="2158992" y="1215965"/>
                </a:moveTo>
                <a:cubicBezTo>
                  <a:pt x="2159982" y="1214976"/>
                  <a:pt x="2161961" y="1214976"/>
                  <a:pt x="2164599" y="1216295"/>
                </a:cubicBezTo>
                <a:cubicBezTo>
                  <a:pt x="2167238" y="1221572"/>
                  <a:pt x="2164599" y="1224211"/>
                  <a:pt x="2159322" y="1221572"/>
                </a:cubicBezTo>
                <a:cubicBezTo>
                  <a:pt x="2158003" y="1218934"/>
                  <a:pt x="2158003" y="1216955"/>
                  <a:pt x="2158992" y="1215965"/>
                </a:cubicBezTo>
                <a:close/>
                <a:moveTo>
                  <a:pt x="920" y="1208380"/>
                </a:moveTo>
                <a:cubicBezTo>
                  <a:pt x="14115" y="1205742"/>
                  <a:pt x="16753" y="1208380"/>
                  <a:pt x="14115" y="1221574"/>
                </a:cubicBezTo>
                <a:cubicBezTo>
                  <a:pt x="920" y="1226851"/>
                  <a:pt x="-1718" y="1221574"/>
                  <a:pt x="920" y="1208380"/>
                </a:cubicBezTo>
                <a:close/>
                <a:moveTo>
                  <a:pt x="1688852" y="1195579"/>
                </a:moveTo>
                <a:cubicBezTo>
                  <a:pt x="1701445" y="1199979"/>
                  <a:pt x="1711742" y="1216955"/>
                  <a:pt x="1702836" y="1234766"/>
                </a:cubicBezTo>
                <a:cubicBezTo>
                  <a:pt x="1676450" y="1250598"/>
                  <a:pt x="1663257" y="1242682"/>
                  <a:pt x="1663257" y="1213657"/>
                </a:cubicBezTo>
                <a:cubicBezTo>
                  <a:pt x="1665896" y="1203762"/>
                  <a:pt x="1670678" y="1198155"/>
                  <a:pt x="1676120" y="1195805"/>
                </a:cubicBezTo>
                <a:cubicBezTo>
                  <a:pt x="1680202" y="1194042"/>
                  <a:pt x="1684654" y="1194112"/>
                  <a:pt x="1688852" y="1195579"/>
                </a:cubicBezTo>
                <a:close/>
                <a:moveTo>
                  <a:pt x="1861155" y="1195187"/>
                </a:moveTo>
                <a:cubicBezTo>
                  <a:pt x="1869071" y="1195187"/>
                  <a:pt x="1863794" y="1218935"/>
                  <a:pt x="1855878" y="1211019"/>
                </a:cubicBezTo>
                <a:cubicBezTo>
                  <a:pt x="1855878" y="1205741"/>
                  <a:pt x="1855878" y="1197826"/>
                  <a:pt x="1861155" y="1195187"/>
                </a:cubicBezTo>
                <a:close/>
                <a:moveTo>
                  <a:pt x="1890181" y="1195186"/>
                </a:moveTo>
                <a:cubicBezTo>
                  <a:pt x="1904033" y="1230808"/>
                  <a:pt x="1883749" y="1244166"/>
                  <a:pt x="1895004" y="1243053"/>
                </a:cubicBezTo>
                <a:lnTo>
                  <a:pt x="1898300" y="1242388"/>
                </a:lnTo>
                <a:lnTo>
                  <a:pt x="1887542" y="1248949"/>
                </a:lnTo>
                <a:cubicBezTo>
                  <a:pt x="1883584" y="1253896"/>
                  <a:pt x="1886223" y="1259834"/>
                  <a:pt x="1895458" y="1266430"/>
                </a:cubicBezTo>
                <a:cubicBezTo>
                  <a:pt x="1866433" y="1255876"/>
                  <a:pt x="1861156" y="1258514"/>
                  <a:pt x="1832130" y="1263792"/>
                </a:cubicBezTo>
                <a:cubicBezTo>
                  <a:pt x="1834768" y="1229489"/>
                  <a:pt x="1853239" y="1205741"/>
                  <a:pt x="1890181" y="1195186"/>
                </a:cubicBezTo>
                <a:close/>
                <a:moveTo>
                  <a:pt x="53693" y="1187271"/>
                </a:moveTo>
                <a:cubicBezTo>
                  <a:pt x="77442" y="1187271"/>
                  <a:pt x="95912" y="1195187"/>
                  <a:pt x="109106" y="1208380"/>
                </a:cubicBezTo>
                <a:cubicBezTo>
                  <a:pt x="82719" y="1232128"/>
                  <a:pt x="53693" y="1234766"/>
                  <a:pt x="19391" y="1218935"/>
                </a:cubicBezTo>
                <a:cubicBezTo>
                  <a:pt x="32584" y="1208380"/>
                  <a:pt x="43139" y="1197825"/>
                  <a:pt x="53693" y="1187271"/>
                </a:cubicBezTo>
                <a:close/>
                <a:moveTo>
                  <a:pt x="1904694" y="1179356"/>
                </a:moveTo>
                <a:cubicBezTo>
                  <a:pt x="1907992" y="1179356"/>
                  <a:pt x="1911290" y="1181994"/>
                  <a:pt x="1913929" y="1187272"/>
                </a:cubicBezTo>
                <a:cubicBezTo>
                  <a:pt x="1908652" y="1200465"/>
                  <a:pt x="1903375" y="1200465"/>
                  <a:pt x="1895458" y="1187272"/>
                </a:cubicBezTo>
                <a:cubicBezTo>
                  <a:pt x="1898097" y="1181994"/>
                  <a:pt x="1901395" y="1179356"/>
                  <a:pt x="1904694" y="1179356"/>
                </a:cubicBezTo>
                <a:close/>
                <a:moveTo>
                  <a:pt x="2053777" y="1176716"/>
                </a:moveTo>
                <a:cubicBezTo>
                  <a:pt x="2024752" y="1208380"/>
                  <a:pt x="1966701" y="1263791"/>
                  <a:pt x="1921844" y="1274346"/>
                </a:cubicBezTo>
                <a:cubicBezTo>
                  <a:pt x="1927121" y="1216295"/>
                  <a:pt x="2019475" y="1192548"/>
                  <a:pt x="2053777" y="1176716"/>
                </a:cubicBezTo>
                <a:close/>
                <a:moveTo>
                  <a:pt x="367687" y="1163522"/>
                </a:moveTo>
                <a:cubicBezTo>
                  <a:pt x="372964" y="1192547"/>
                  <a:pt x="386158" y="1205741"/>
                  <a:pt x="407267" y="1205741"/>
                </a:cubicBezTo>
                <a:cubicBezTo>
                  <a:pt x="394073" y="1189909"/>
                  <a:pt x="380880" y="1176715"/>
                  <a:pt x="367687" y="1163522"/>
                </a:cubicBezTo>
                <a:close/>
                <a:moveTo>
                  <a:pt x="1592014" y="1150329"/>
                </a:moveTo>
                <a:cubicBezTo>
                  <a:pt x="1578820" y="1158245"/>
                  <a:pt x="1589375" y="1163522"/>
                  <a:pt x="1592014" y="1150329"/>
                </a:cubicBezTo>
                <a:close/>
                <a:moveTo>
                  <a:pt x="2217373" y="1137137"/>
                </a:moveTo>
                <a:cubicBezTo>
                  <a:pt x="2214734" y="1150330"/>
                  <a:pt x="2198902" y="1171439"/>
                  <a:pt x="2185709" y="1163523"/>
                </a:cubicBezTo>
                <a:cubicBezTo>
                  <a:pt x="2188348" y="1152969"/>
                  <a:pt x="2204179" y="1131860"/>
                  <a:pt x="2217373" y="1137137"/>
                </a:cubicBezTo>
                <a:close/>
                <a:moveTo>
                  <a:pt x="1742418" y="1137136"/>
                </a:moveTo>
                <a:cubicBezTo>
                  <a:pt x="1745056" y="1142413"/>
                  <a:pt x="1734502" y="1147691"/>
                  <a:pt x="1729223" y="1147691"/>
                </a:cubicBezTo>
                <a:cubicBezTo>
                  <a:pt x="1726585" y="1139775"/>
                  <a:pt x="1737140" y="1134498"/>
                  <a:pt x="1742418" y="1137136"/>
                </a:cubicBezTo>
                <a:close/>
                <a:moveTo>
                  <a:pt x="719" y="1126605"/>
                </a:moveTo>
                <a:lnTo>
                  <a:pt x="32015" y="1133892"/>
                </a:lnTo>
                <a:cubicBezTo>
                  <a:pt x="41201" y="1136571"/>
                  <a:pt x="48746" y="1139446"/>
                  <a:pt x="53693" y="1142414"/>
                </a:cubicBezTo>
                <a:cubicBezTo>
                  <a:pt x="43798" y="1150331"/>
                  <a:pt x="30110" y="1153464"/>
                  <a:pt x="14897" y="1153547"/>
                </a:cubicBezTo>
                <a:lnTo>
                  <a:pt x="719" y="1151426"/>
                </a:lnTo>
                <a:close/>
                <a:moveTo>
                  <a:pt x="452124" y="1121304"/>
                </a:moveTo>
                <a:cubicBezTo>
                  <a:pt x="452124" y="1126581"/>
                  <a:pt x="462677" y="1181993"/>
                  <a:pt x="478509" y="1176715"/>
                </a:cubicBezTo>
                <a:cubicBezTo>
                  <a:pt x="481148" y="1152968"/>
                  <a:pt x="473232" y="1134497"/>
                  <a:pt x="452124" y="1121304"/>
                </a:cubicBezTo>
                <a:close/>
                <a:moveTo>
                  <a:pt x="1929761" y="1092279"/>
                </a:moveTo>
                <a:cubicBezTo>
                  <a:pt x="1940316" y="1137136"/>
                  <a:pt x="1921845" y="1168799"/>
                  <a:pt x="1874348" y="1189909"/>
                </a:cubicBezTo>
                <a:cubicBezTo>
                  <a:pt x="1842685" y="1158245"/>
                  <a:pt x="1861155" y="1126581"/>
                  <a:pt x="1929761" y="1092279"/>
                </a:cubicBezTo>
                <a:close/>
                <a:moveTo>
                  <a:pt x="1807398" y="1088023"/>
                </a:moveTo>
                <a:cubicBezTo>
                  <a:pt x="1824174" y="1086838"/>
                  <a:pt x="1856539" y="1100856"/>
                  <a:pt x="1813660" y="1110751"/>
                </a:cubicBezTo>
                <a:cubicBezTo>
                  <a:pt x="1792880" y="1094919"/>
                  <a:pt x="1797333" y="1088734"/>
                  <a:pt x="1807398" y="1088023"/>
                </a:cubicBezTo>
                <a:close/>
                <a:moveTo>
                  <a:pt x="1737138" y="1073810"/>
                </a:moveTo>
                <a:cubicBezTo>
                  <a:pt x="1763525" y="1087003"/>
                  <a:pt x="1718668" y="1102835"/>
                  <a:pt x="1737138" y="1073810"/>
                </a:cubicBezTo>
                <a:close/>
                <a:moveTo>
                  <a:pt x="1763526" y="1065892"/>
                </a:moveTo>
                <a:cubicBezTo>
                  <a:pt x="1766165" y="1071170"/>
                  <a:pt x="1755610" y="1076447"/>
                  <a:pt x="1750332" y="1073808"/>
                </a:cubicBezTo>
                <a:cubicBezTo>
                  <a:pt x="1750332" y="1065892"/>
                  <a:pt x="1758249" y="1063254"/>
                  <a:pt x="1763526" y="1065892"/>
                </a:cubicBezTo>
                <a:close/>
                <a:moveTo>
                  <a:pt x="2046562" y="1031549"/>
                </a:moveTo>
                <a:cubicBezTo>
                  <a:pt x="2049819" y="1033734"/>
                  <a:pt x="2051799" y="1039507"/>
                  <a:pt x="2051139" y="1050061"/>
                </a:cubicBezTo>
                <a:cubicBezTo>
                  <a:pt x="2040584" y="1057976"/>
                  <a:pt x="2030030" y="1065892"/>
                  <a:pt x="2019474" y="1076447"/>
                </a:cubicBezTo>
                <a:cubicBezTo>
                  <a:pt x="2015517" y="1050721"/>
                  <a:pt x="2036791" y="1024994"/>
                  <a:pt x="2046562" y="1031549"/>
                </a:cubicBezTo>
                <a:close/>
                <a:moveTo>
                  <a:pt x="426479" y="1025200"/>
                </a:moveTo>
                <a:cubicBezTo>
                  <a:pt x="412873" y="1025323"/>
                  <a:pt x="404627" y="1027632"/>
                  <a:pt x="409905" y="1031590"/>
                </a:cubicBezTo>
                <a:cubicBezTo>
                  <a:pt x="438929" y="1102833"/>
                  <a:pt x="417821" y="1076447"/>
                  <a:pt x="460039" y="1113388"/>
                </a:cubicBezTo>
                <a:cubicBezTo>
                  <a:pt x="412544" y="1002565"/>
                  <a:pt x="436292" y="1065892"/>
                  <a:pt x="473232" y="1097556"/>
                </a:cubicBezTo>
                <a:cubicBezTo>
                  <a:pt x="556351" y="1044124"/>
                  <a:pt x="467295" y="1024829"/>
                  <a:pt x="426479" y="1025200"/>
                </a:cubicBezTo>
                <a:close/>
                <a:moveTo>
                  <a:pt x="2301863" y="1006147"/>
                </a:moveTo>
                <a:cubicBezTo>
                  <a:pt x="2306505" y="1004692"/>
                  <a:pt x="2311066" y="1004947"/>
                  <a:pt x="2315580" y="1006895"/>
                </a:cubicBezTo>
                <a:cubicBezTo>
                  <a:pt x="2321600" y="1009492"/>
                  <a:pt x="2327537" y="1015100"/>
                  <a:pt x="2333474" y="1023675"/>
                </a:cubicBezTo>
                <a:cubicBezTo>
                  <a:pt x="2309726" y="1036868"/>
                  <a:pt x="2283339" y="1052700"/>
                  <a:pt x="2256952" y="1065893"/>
                </a:cubicBezTo>
                <a:cubicBezTo>
                  <a:pt x="2273279" y="1030272"/>
                  <a:pt x="2287936" y="1010513"/>
                  <a:pt x="2301863" y="1006147"/>
                </a:cubicBezTo>
                <a:close/>
                <a:moveTo>
                  <a:pt x="1782986" y="1005493"/>
                </a:moveTo>
                <a:cubicBezTo>
                  <a:pt x="1785460" y="1005205"/>
                  <a:pt x="1787934" y="1005864"/>
                  <a:pt x="1789913" y="1007843"/>
                </a:cubicBezTo>
                <a:cubicBezTo>
                  <a:pt x="1797829" y="1015759"/>
                  <a:pt x="1781997" y="1031591"/>
                  <a:pt x="1774080" y="1023675"/>
                </a:cubicBezTo>
                <a:cubicBezTo>
                  <a:pt x="1768143" y="1015759"/>
                  <a:pt x="1775565" y="1006359"/>
                  <a:pt x="1782986" y="1005493"/>
                </a:cubicBezTo>
                <a:close/>
                <a:moveTo>
                  <a:pt x="1980673" y="1001113"/>
                </a:moveTo>
                <a:cubicBezTo>
                  <a:pt x="1983276" y="1001783"/>
                  <a:pt x="1986492" y="1003885"/>
                  <a:pt x="1990450" y="1007843"/>
                </a:cubicBezTo>
                <a:cubicBezTo>
                  <a:pt x="2011559" y="1021036"/>
                  <a:pt x="2006282" y="1036868"/>
                  <a:pt x="1971978" y="1052700"/>
                </a:cubicBezTo>
                <a:cubicBezTo>
                  <a:pt x="1974288" y="1061936"/>
                  <a:pt x="1962455" y="996423"/>
                  <a:pt x="1980673" y="1001113"/>
                </a:cubicBezTo>
                <a:close/>
                <a:moveTo>
                  <a:pt x="82719" y="986734"/>
                </a:moveTo>
                <a:cubicBezTo>
                  <a:pt x="114383" y="992011"/>
                  <a:pt x="264785" y="1087003"/>
                  <a:pt x="219928" y="1108112"/>
                </a:cubicBezTo>
                <a:cubicBezTo>
                  <a:pt x="172433" y="1071171"/>
                  <a:pt x="124937" y="1031592"/>
                  <a:pt x="82719" y="986734"/>
                </a:cubicBezTo>
                <a:close/>
                <a:moveTo>
                  <a:pt x="1531325" y="957708"/>
                </a:moveTo>
                <a:cubicBezTo>
                  <a:pt x="1533964" y="960347"/>
                  <a:pt x="1528687" y="968263"/>
                  <a:pt x="1523409" y="965624"/>
                </a:cubicBezTo>
                <a:cubicBezTo>
                  <a:pt x="1518132" y="962985"/>
                  <a:pt x="1526048" y="952431"/>
                  <a:pt x="1531325" y="957708"/>
                </a:cubicBezTo>
                <a:close/>
                <a:moveTo>
                  <a:pt x="719" y="953833"/>
                </a:moveTo>
                <a:lnTo>
                  <a:pt x="17737" y="971231"/>
                </a:lnTo>
                <a:lnTo>
                  <a:pt x="148564" y="1107536"/>
                </a:lnTo>
                <a:lnTo>
                  <a:pt x="139037" y="1099180"/>
                </a:lnTo>
                <a:cubicBezTo>
                  <a:pt x="127529" y="1088197"/>
                  <a:pt x="115037" y="1075458"/>
                  <a:pt x="101184" y="1060615"/>
                </a:cubicBezTo>
                <a:lnTo>
                  <a:pt x="719" y="955812"/>
                </a:lnTo>
                <a:close/>
                <a:moveTo>
                  <a:pt x="1454804" y="949792"/>
                </a:moveTo>
                <a:cubicBezTo>
                  <a:pt x="1423141" y="944515"/>
                  <a:pt x="1454804" y="994649"/>
                  <a:pt x="1454804" y="949792"/>
                </a:cubicBezTo>
                <a:close/>
                <a:moveTo>
                  <a:pt x="2201211" y="946824"/>
                </a:moveTo>
                <a:cubicBezTo>
                  <a:pt x="2208798" y="945835"/>
                  <a:pt x="2216054" y="949793"/>
                  <a:pt x="2212096" y="960348"/>
                </a:cubicBezTo>
                <a:cubicBezTo>
                  <a:pt x="2212096" y="968264"/>
                  <a:pt x="2190987" y="976180"/>
                  <a:pt x="2188348" y="962986"/>
                </a:cubicBezTo>
                <a:cubicBezTo>
                  <a:pt x="2185709" y="953751"/>
                  <a:pt x="2193625" y="947814"/>
                  <a:pt x="2201211" y="946824"/>
                </a:cubicBezTo>
                <a:close/>
                <a:moveTo>
                  <a:pt x="327116" y="943856"/>
                </a:moveTo>
                <a:cubicBezTo>
                  <a:pt x="330744" y="945176"/>
                  <a:pt x="333383" y="948474"/>
                  <a:pt x="330744" y="952432"/>
                </a:cubicBezTo>
                <a:cubicBezTo>
                  <a:pt x="328106" y="962986"/>
                  <a:pt x="312273" y="957709"/>
                  <a:pt x="317550" y="947155"/>
                </a:cubicBezTo>
                <a:cubicBezTo>
                  <a:pt x="318870" y="943197"/>
                  <a:pt x="323488" y="942537"/>
                  <a:pt x="327116" y="943856"/>
                </a:cubicBezTo>
                <a:close/>
                <a:moveTo>
                  <a:pt x="1486262" y="933053"/>
                </a:moveTo>
                <a:cubicBezTo>
                  <a:pt x="1487128" y="923406"/>
                  <a:pt x="1459422" y="982775"/>
                  <a:pt x="1473275" y="970901"/>
                </a:cubicBezTo>
                <a:cubicBezTo>
                  <a:pt x="1482510" y="947154"/>
                  <a:pt x="1485973" y="936269"/>
                  <a:pt x="1486262" y="933053"/>
                </a:cubicBezTo>
                <a:close/>
                <a:moveTo>
                  <a:pt x="1368224" y="922994"/>
                </a:moveTo>
                <a:cubicBezTo>
                  <a:pt x="1373171" y="922582"/>
                  <a:pt x="1378284" y="923406"/>
                  <a:pt x="1383561" y="926045"/>
                </a:cubicBezTo>
                <a:cubicBezTo>
                  <a:pt x="1367728" y="939238"/>
                  <a:pt x="1349258" y="952432"/>
                  <a:pt x="1328149" y="944516"/>
                </a:cubicBezTo>
                <a:cubicBezTo>
                  <a:pt x="1340023" y="936600"/>
                  <a:pt x="1353381" y="924231"/>
                  <a:pt x="1368224" y="922994"/>
                </a:cubicBezTo>
                <a:close/>
                <a:moveTo>
                  <a:pt x="1840047" y="910213"/>
                </a:moveTo>
                <a:cubicBezTo>
                  <a:pt x="1826854" y="939238"/>
                  <a:pt x="1800467" y="955070"/>
                  <a:pt x="1766164" y="960347"/>
                </a:cubicBezTo>
                <a:cubicBezTo>
                  <a:pt x="1787273" y="939238"/>
                  <a:pt x="1813660" y="923406"/>
                  <a:pt x="1840047" y="910213"/>
                </a:cubicBezTo>
                <a:close/>
                <a:moveTo>
                  <a:pt x="1035260" y="910212"/>
                </a:moveTo>
                <a:cubicBezTo>
                  <a:pt x="1032621" y="912851"/>
                  <a:pt x="1029983" y="912851"/>
                  <a:pt x="1029983" y="915490"/>
                </a:cubicBezTo>
                <a:cubicBezTo>
                  <a:pt x="1035260" y="915490"/>
                  <a:pt x="1037898" y="912851"/>
                  <a:pt x="1035260" y="910212"/>
                </a:cubicBezTo>
                <a:close/>
                <a:moveTo>
                  <a:pt x="1940314" y="902297"/>
                </a:moveTo>
                <a:cubicBezTo>
                  <a:pt x="1927121" y="918129"/>
                  <a:pt x="1911289" y="931322"/>
                  <a:pt x="1895457" y="944515"/>
                </a:cubicBezTo>
                <a:cubicBezTo>
                  <a:pt x="1845323" y="965624"/>
                  <a:pt x="1908650" y="910213"/>
                  <a:pt x="1940314" y="902297"/>
                </a:cubicBezTo>
                <a:close/>
                <a:moveTo>
                  <a:pt x="1544518" y="894382"/>
                </a:moveTo>
                <a:cubicBezTo>
                  <a:pt x="1541879" y="957710"/>
                  <a:pt x="1523409" y="918130"/>
                  <a:pt x="1544518" y="894382"/>
                </a:cubicBezTo>
                <a:close/>
                <a:moveTo>
                  <a:pt x="478509" y="873271"/>
                </a:moveTo>
                <a:cubicBezTo>
                  <a:pt x="486425" y="889103"/>
                  <a:pt x="573501" y="1081724"/>
                  <a:pt x="623635" y="1002565"/>
                </a:cubicBezTo>
                <a:cubicBezTo>
                  <a:pt x="573501" y="952431"/>
                  <a:pt x="533922" y="912851"/>
                  <a:pt x="478509" y="873271"/>
                </a:cubicBezTo>
                <a:close/>
                <a:moveTo>
                  <a:pt x="391442" y="867996"/>
                </a:moveTo>
                <a:cubicBezTo>
                  <a:pt x="399358" y="862718"/>
                  <a:pt x="404635" y="875911"/>
                  <a:pt x="399358" y="881189"/>
                </a:cubicBezTo>
                <a:cubicBezTo>
                  <a:pt x="391442" y="886466"/>
                  <a:pt x="386165" y="873273"/>
                  <a:pt x="391442" y="867996"/>
                </a:cubicBezTo>
                <a:close/>
                <a:moveTo>
                  <a:pt x="1222104" y="841583"/>
                </a:moveTo>
                <a:cubicBezTo>
                  <a:pt x="1222604" y="842268"/>
                  <a:pt x="1223594" y="843917"/>
                  <a:pt x="1225243" y="846886"/>
                </a:cubicBezTo>
                <a:cubicBezTo>
                  <a:pt x="1239095" y="879210"/>
                  <a:pt x="1218604" y="836785"/>
                  <a:pt x="1222104" y="841583"/>
                </a:cubicBezTo>
                <a:close/>
                <a:moveTo>
                  <a:pt x="571533" y="836991"/>
                </a:moveTo>
                <a:cubicBezTo>
                  <a:pt x="574172" y="836332"/>
                  <a:pt x="577470" y="837651"/>
                  <a:pt x="578789" y="841608"/>
                </a:cubicBezTo>
                <a:cubicBezTo>
                  <a:pt x="581428" y="846886"/>
                  <a:pt x="568235" y="852163"/>
                  <a:pt x="568235" y="844247"/>
                </a:cubicBezTo>
                <a:cubicBezTo>
                  <a:pt x="566915" y="840289"/>
                  <a:pt x="568895" y="837651"/>
                  <a:pt x="571533" y="836991"/>
                </a:cubicBezTo>
                <a:close/>
                <a:moveTo>
                  <a:pt x="1939984" y="836001"/>
                </a:moveTo>
                <a:cubicBezTo>
                  <a:pt x="1940974" y="835012"/>
                  <a:pt x="1942953" y="835012"/>
                  <a:pt x="1945591" y="836331"/>
                </a:cubicBezTo>
                <a:cubicBezTo>
                  <a:pt x="1948230" y="841608"/>
                  <a:pt x="1945591" y="844247"/>
                  <a:pt x="1940314" y="841608"/>
                </a:cubicBezTo>
                <a:cubicBezTo>
                  <a:pt x="1938995" y="838970"/>
                  <a:pt x="1938995" y="836991"/>
                  <a:pt x="1939984" y="836001"/>
                </a:cubicBezTo>
                <a:close/>
                <a:moveTo>
                  <a:pt x="840542" y="832456"/>
                </a:moveTo>
                <a:cubicBezTo>
                  <a:pt x="847592" y="832209"/>
                  <a:pt x="856498" y="841609"/>
                  <a:pt x="850561" y="849525"/>
                </a:cubicBezTo>
                <a:cubicBezTo>
                  <a:pt x="842645" y="860080"/>
                  <a:pt x="824174" y="849525"/>
                  <a:pt x="834729" y="836332"/>
                </a:cubicBezTo>
                <a:cubicBezTo>
                  <a:pt x="836048" y="833693"/>
                  <a:pt x="838192" y="832539"/>
                  <a:pt x="840542" y="832456"/>
                </a:cubicBezTo>
                <a:close/>
                <a:moveTo>
                  <a:pt x="1338786" y="815510"/>
                </a:moveTo>
                <a:cubicBezTo>
                  <a:pt x="1339693" y="814232"/>
                  <a:pt x="1341342" y="818521"/>
                  <a:pt x="1343981" y="833693"/>
                </a:cubicBezTo>
                <a:cubicBezTo>
                  <a:pt x="1343486" y="838640"/>
                  <a:pt x="1342991" y="842127"/>
                  <a:pt x="1342510" y="844433"/>
                </a:cubicBezTo>
                <a:lnTo>
                  <a:pt x="1341526" y="847016"/>
                </a:lnTo>
                <a:lnTo>
                  <a:pt x="1340859" y="847260"/>
                </a:lnTo>
                <a:lnTo>
                  <a:pt x="1338879" y="840882"/>
                </a:lnTo>
                <a:cubicBezTo>
                  <a:pt x="1337734" y="831869"/>
                  <a:pt x="1337425" y="817428"/>
                  <a:pt x="1338786" y="815510"/>
                </a:cubicBezTo>
                <a:close/>
                <a:moveTo>
                  <a:pt x="2169876" y="807306"/>
                </a:moveTo>
                <a:lnTo>
                  <a:pt x="2114617" y="858244"/>
                </a:lnTo>
                <a:lnTo>
                  <a:pt x="2096942" y="863955"/>
                </a:lnTo>
                <a:cubicBezTo>
                  <a:pt x="2090634" y="867336"/>
                  <a:pt x="2084615" y="871624"/>
                  <a:pt x="2078513" y="875911"/>
                </a:cubicBezTo>
                <a:lnTo>
                  <a:pt x="2076897" y="876932"/>
                </a:lnTo>
                <a:lnTo>
                  <a:pt x="2037944" y="894382"/>
                </a:lnTo>
                <a:cubicBezTo>
                  <a:pt x="2045860" y="893722"/>
                  <a:pt x="2052951" y="891248"/>
                  <a:pt x="2059589" y="887868"/>
                </a:cubicBezTo>
                <a:lnTo>
                  <a:pt x="2076897" y="876932"/>
                </a:lnTo>
                <a:lnTo>
                  <a:pt x="2110837" y="861729"/>
                </a:lnTo>
                <a:lnTo>
                  <a:pt x="2114617" y="858244"/>
                </a:lnTo>
                <a:lnTo>
                  <a:pt x="2117103" y="857441"/>
                </a:lnTo>
                <a:cubicBezTo>
                  <a:pt x="2109187" y="891743"/>
                  <a:pt x="2027389" y="955071"/>
                  <a:pt x="1990448" y="944516"/>
                </a:cubicBezTo>
                <a:cubicBezTo>
                  <a:pt x="1969339" y="923407"/>
                  <a:pt x="2006280" y="902298"/>
                  <a:pt x="2024751" y="897021"/>
                </a:cubicBezTo>
                <a:cubicBezTo>
                  <a:pt x="2048499" y="894382"/>
                  <a:pt x="2127658" y="817860"/>
                  <a:pt x="2169876" y="807306"/>
                </a:cubicBezTo>
                <a:close/>
                <a:moveTo>
                  <a:pt x="462683" y="778280"/>
                </a:moveTo>
                <a:cubicBezTo>
                  <a:pt x="475876" y="775642"/>
                  <a:pt x="478515" y="778280"/>
                  <a:pt x="475876" y="791474"/>
                </a:cubicBezTo>
                <a:cubicBezTo>
                  <a:pt x="465322" y="796751"/>
                  <a:pt x="460045" y="791474"/>
                  <a:pt x="462683" y="778280"/>
                </a:cubicBezTo>
                <a:close/>
                <a:moveTo>
                  <a:pt x="713360" y="767726"/>
                </a:moveTo>
                <a:cubicBezTo>
                  <a:pt x="726553" y="775642"/>
                  <a:pt x="723914" y="796751"/>
                  <a:pt x="723914" y="809944"/>
                </a:cubicBezTo>
                <a:cubicBezTo>
                  <a:pt x="700166" y="812583"/>
                  <a:pt x="702805" y="780919"/>
                  <a:pt x="713360" y="767726"/>
                </a:cubicBezTo>
                <a:close/>
                <a:moveTo>
                  <a:pt x="607482" y="765418"/>
                </a:moveTo>
                <a:cubicBezTo>
                  <a:pt x="610450" y="765748"/>
                  <a:pt x="613089" y="769046"/>
                  <a:pt x="615727" y="775642"/>
                </a:cubicBezTo>
                <a:cubicBezTo>
                  <a:pt x="607811" y="786198"/>
                  <a:pt x="602534" y="786198"/>
                  <a:pt x="597257" y="773003"/>
                </a:cubicBezTo>
                <a:cubicBezTo>
                  <a:pt x="601214" y="767726"/>
                  <a:pt x="604513" y="765088"/>
                  <a:pt x="607482" y="765418"/>
                </a:cubicBezTo>
                <a:close/>
                <a:moveTo>
                  <a:pt x="2225288" y="765088"/>
                </a:moveTo>
                <a:cubicBezTo>
                  <a:pt x="2230565" y="770365"/>
                  <a:pt x="2220010" y="778281"/>
                  <a:pt x="2217372" y="773004"/>
                </a:cubicBezTo>
                <a:cubicBezTo>
                  <a:pt x="2214733" y="767726"/>
                  <a:pt x="2222649" y="762449"/>
                  <a:pt x="2225288" y="765088"/>
                </a:cubicBezTo>
                <a:close/>
                <a:moveTo>
                  <a:pt x="1148722" y="762449"/>
                </a:moveTo>
                <a:cubicBezTo>
                  <a:pt x="1151360" y="783558"/>
                  <a:pt x="1127612" y="788835"/>
                  <a:pt x="1132890" y="812583"/>
                </a:cubicBezTo>
                <a:cubicBezTo>
                  <a:pt x="1106503" y="812583"/>
                  <a:pt x="1101226" y="788835"/>
                  <a:pt x="1088033" y="770365"/>
                </a:cubicBezTo>
                <a:cubicBezTo>
                  <a:pt x="1103865" y="778281"/>
                  <a:pt x="1117058" y="788835"/>
                  <a:pt x="1127612" y="802028"/>
                </a:cubicBezTo>
                <a:cubicBezTo>
                  <a:pt x="1135528" y="788835"/>
                  <a:pt x="1140806" y="775642"/>
                  <a:pt x="1148722" y="762449"/>
                </a:cubicBezTo>
                <a:close/>
                <a:moveTo>
                  <a:pt x="1037899" y="754533"/>
                </a:moveTo>
                <a:cubicBezTo>
                  <a:pt x="1061647" y="765087"/>
                  <a:pt x="1037899" y="820499"/>
                  <a:pt x="1016789" y="799390"/>
                </a:cubicBezTo>
                <a:cubicBezTo>
                  <a:pt x="1008873" y="780919"/>
                  <a:pt x="1019429" y="754533"/>
                  <a:pt x="1037899" y="754533"/>
                </a:cubicBezTo>
                <a:close/>
                <a:moveTo>
                  <a:pt x="1381417" y="753955"/>
                </a:moveTo>
                <a:cubicBezTo>
                  <a:pt x="1383890" y="751729"/>
                  <a:pt x="1390817" y="759150"/>
                  <a:pt x="1388838" y="765087"/>
                </a:cubicBezTo>
                <a:cubicBezTo>
                  <a:pt x="1386199" y="773003"/>
                  <a:pt x="1378283" y="765087"/>
                  <a:pt x="1380922" y="759810"/>
                </a:cubicBezTo>
                <a:cubicBezTo>
                  <a:pt x="1380262" y="756512"/>
                  <a:pt x="1380592" y="754697"/>
                  <a:pt x="1381417" y="753955"/>
                </a:cubicBezTo>
                <a:close/>
                <a:moveTo>
                  <a:pt x="792505" y="746617"/>
                </a:moveTo>
                <a:cubicBezTo>
                  <a:pt x="803059" y="762449"/>
                  <a:pt x="805698" y="778281"/>
                  <a:pt x="803059" y="796751"/>
                </a:cubicBezTo>
                <a:cubicBezTo>
                  <a:pt x="800421" y="780919"/>
                  <a:pt x="797782" y="762449"/>
                  <a:pt x="792505" y="746617"/>
                </a:cubicBezTo>
                <a:close/>
                <a:moveTo>
                  <a:pt x="1628955" y="741340"/>
                </a:moveTo>
                <a:cubicBezTo>
                  <a:pt x="1626317" y="751894"/>
                  <a:pt x="1623678" y="765089"/>
                  <a:pt x="1610484" y="765089"/>
                </a:cubicBezTo>
                <a:cubicBezTo>
                  <a:pt x="1610484" y="754533"/>
                  <a:pt x="1621039" y="749256"/>
                  <a:pt x="1628955" y="741340"/>
                </a:cubicBezTo>
                <a:close/>
                <a:moveTo>
                  <a:pt x="1317265" y="717921"/>
                </a:moveTo>
                <a:cubicBezTo>
                  <a:pt x="1318914" y="716932"/>
                  <a:pt x="1321553" y="717591"/>
                  <a:pt x="1325510" y="720230"/>
                </a:cubicBezTo>
                <a:cubicBezTo>
                  <a:pt x="1325510" y="728146"/>
                  <a:pt x="1322872" y="730785"/>
                  <a:pt x="1314956" y="725508"/>
                </a:cubicBezTo>
                <a:cubicBezTo>
                  <a:pt x="1314956" y="721550"/>
                  <a:pt x="1315616" y="718911"/>
                  <a:pt x="1317265" y="717921"/>
                </a:cubicBezTo>
                <a:close/>
                <a:moveTo>
                  <a:pt x="1681727" y="707037"/>
                </a:moveTo>
                <a:cubicBezTo>
                  <a:pt x="1668534" y="733423"/>
                  <a:pt x="1652702" y="757171"/>
                  <a:pt x="1634232" y="778281"/>
                </a:cubicBezTo>
                <a:cubicBezTo>
                  <a:pt x="1642148" y="749255"/>
                  <a:pt x="1657979" y="725507"/>
                  <a:pt x="1681727" y="707037"/>
                </a:cubicBezTo>
                <a:close/>
                <a:moveTo>
                  <a:pt x="1486468" y="680651"/>
                </a:moveTo>
                <a:cubicBezTo>
                  <a:pt x="1449527" y="728146"/>
                  <a:pt x="1467998" y="746617"/>
                  <a:pt x="1409948" y="770365"/>
                </a:cubicBezTo>
                <a:cubicBezTo>
                  <a:pt x="1394115" y="791475"/>
                  <a:pt x="1373006" y="807307"/>
                  <a:pt x="1349258" y="817861"/>
                </a:cubicBezTo>
                <a:cubicBezTo>
                  <a:pt x="1357174" y="804668"/>
                  <a:pt x="1452166" y="680651"/>
                  <a:pt x="1486468" y="680651"/>
                </a:cubicBezTo>
                <a:close/>
                <a:moveTo>
                  <a:pt x="1644787" y="667458"/>
                </a:moveTo>
                <a:cubicBezTo>
                  <a:pt x="1631594" y="720231"/>
                  <a:pt x="1544518" y="722869"/>
                  <a:pt x="1592013" y="693844"/>
                </a:cubicBezTo>
                <a:cubicBezTo>
                  <a:pt x="1610485" y="685928"/>
                  <a:pt x="1628955" y="678012"/>
                  <a:pt x="1644787" y="667458"/>
                </a:cubicBezTo>
                <a:close/>
                <a:moveTo>
                  <a:pt x="1188302" y="662181"/>
                </a:moveTo>
                <a:cubicBezTo>
                  <a:pt x="1185663" y="675374"/>
                  <a:pt x="1180386" y="691206"/>
                  <a:pt x="1177747" y="704399"/>
                </a:cubicBezTo>
                <a:cubicBezTo>
                  <a:pt x="1151360" y="712315"/>
                  <a:pt x="1153998" y="699122"/>
                  <a:pt x="1188302" y="662181"/>
                </a:cubicBezTo>
                <a:close/>
                <a:moveTo>
                  <a:pt x="2111826" y="651626"/>
                </a:moveTo>
                <a:cubicBezTo>
                  <a:pt x="2111826" y="688568"/>
                  <a:pt x="2088079" y="646349"/>
                  <a:pt x="2111826" y="651626"/>
                </a:cubicBezTo>
                <a:close/>
                <a:moveTo>
                  <a:pt x="2074887" y="651626"/>
                </a:moveTo>
                <a:cubicBezTo>
                  <a:pt x="2077525" y="675374"/>
                  <a:pt x="2030029" y="648987"/>
                  <a:pt x="2074887" y="651626"/>
                </a:cubicBezTo>
                <a:close/>
                <a:moveTo>
                  <a:pt x="890140" y="648987"/>
                </a:moveTo>
                <a:cubicBezTo>
                  <a:pt x="929719" y="659541"/>
                  <a:pt x="1011512" y="831054"/>
                  <a:pt x="1022067" y="870634"/>
                </a:cubicBezTo>
                <a:cubicBezTo>
                  <a:pt x="969294" y="812584"/>
                  <a:pt x="921804" y="717592"/>
                  <a:pt x="890140" y="648987"/>
                </a:cubicBezTo>
                <a:close/>
                <a:moveTo>
                  <a:pt x="1526049" y="635794"/>
                </a:moveTo>
                <a:cubicBezTo>
                  <a:pt x="1515494" y="646348"/>
                  <a:pt x="1502301" y="659543"/>
                  <a:pt x="1491746" y="670097"/>
                </a:cubicBezTo>
                <a:cubicBezTo>
                  <a:pt x="1489107" y="678013"/>
                  <a:pt x="1470636" y="638432"/>
                  <a:pt x="1526049" y="635794"/>
                </a:cubicBezTo>
                <a:close/>
                <a:moveTo>
                  <a:pt x="781951" y="633156"/>
                </a:moveTo>
                <a:cubicBezTo>
                  <a:pt x="795144" y="656904"/>
                  <a:pt x="800421" y="667458"/>
                  <a:pt x="789867" y="691206"/>
                </a:cubicBezTo>
                <a:cubicBezTo>
                  <a:pt x="787228" y="672735"/>
                  <a:pt x="784589" y="654265"/>
                  <a:pt x="781951" y="633156"/>
                </a:cubicBezTo>
                <a:close/>
                <a:moveTo>
                  <a:pt x="1285931" y="617323"/>
                </a:moveTo>
                <a:cubicBezTo>
                  <a:pt x="1301763" y="670096"/>
                  <a:pt x="1077478" y="889103"/>
                  <a:pt x="1151360" y="926044"/>
                </a:cubicBezTo>
                <a:cubicBezTo>
                  <a:pt x="1212049" y="936599"/>
                  <a:pt x="1267461" y="878549"/>
                  <a:pt x="1304402" y="846885"/>
                </a:cubicBezTo>
                <a:cubicBezTo>
                  <a:pt x="1322872" y="852162"/>
                  <a:pt x="1304402" y="873271"/>
                  <a:pt x="1299124" y="878549"/>
                </a:cubicBezTo>
                <a:cubicBezTo>
                  <a:pt x="1317595" y="873271"/>
                  <a:pt x="1312317" y="878549"/>
                  <a:pt x="1312317" y="852162"/>
                </a:cubicBezTo>
                <a:cubicBezTo>
                  <a:pt x="1316275" y="853811"/>
                  <a:pt x="1322336" y="853275"/>
                  <a:pt x="1329778" y="851312"/>
                </a:cubicBezTo>
                <a:lnTo>
                  <a:pt x="1340859" y="847260"/>
                </a:lnTo>
                <a:lnTo>
                  <a:pt x="1341117" y="848089"/>
                </a:lnTo>
                <a:lnTo>
                  <a:pt x="1341526" y="847016"/>
                </a:lnTo>
                <a:lnTo>
                  <a:pt x="1355525" y="841896"/>
                </a:lnTo>
                <a:cubicBezTo>
                  <a:pt x="1412421" y="817530"/>
                  <a:pt x="1493065" y="769045"/>
                  <a:pt x="1441611" y="860078"/>
                </a:cubicBezTo>
                <a:cubicBezTo>
                  <a:pt x="1299124" y="773003"/>
                  <a:pt x="1301763" y="997288"/>
                  <a:pt x="1351897" y="1044783"/>
                </a:cubicBezTo>
                <a:cubicBezTo>
                  <a:pt x="1407309" y="1021035"/>
                  <a:pt x="1433695" y="915490"/>
                  <a:pt x="1431056" y="867994"/>
                </a:cubicBezTo>
                <a:cubicBezTo>
                  <a:pt x="1460081" y="867994"/>
                  <a:pt x="1467997" y="889103"/>
                  <a:pt x="1462720" y="933960"/>
                </a:cubicBezTo>
                <a:cubicBezTo>
                  <a:pt x="1507577" y="870633"/>
                  <a:pt x="1518132" y="696482"/>
                  <a:pt x="1512854" y="696482"/>
                </a:cubicBezTo>
                <a:cubicBezTo>
                  <a:pt x="1636871" y="725507"/>
                  <a:pt x="1518132" y="802028"/>
                  <a:pt x="1515493" y="865355"/>
                </a:cubicBezTo>
                <a:cubicBezTo>
                  <a:pt x="1536602" y="854801"/>
                  <a:pt x="1547157" y="836330"/>
                  <a:pt x="1547157" y="809944"/>
                </a:cubicBezTo>
                <a:cubicBezTo>
                  <a:pt x="1562989" y="809944"/>
                  <a:pt x="1605207" y="870633"/>
                  <a:pt x="1560350" y="897019"/>
                </a:cubicBezTo>
                <a:cubicBezTo>
                  <a:pt x="1541880" y="897019"/>
                  <a:pt x="1536602" y="881187"/>
                  <a:pt x="1544518" y="854801"/>
                </a:cubicBezTo>
                <a:cubicBezTo>
                  <a:pt x="1504938" y="928683"/>
                  <a:pt x="1533964" y="931322"/>
                  <a:pt x="1507577" y="997288"/>
                </a:cubicBezTo>
                <a:cubicBezTo>
                  <a:pt x="1586736" y="984094"/>
                  <a:pt x="1705475" y="788835"/>
                  <a:pt x="1774080" y="780919"/>
                </a:cubicBezTo>
                <a:cubicBezTo>
                  <a:pt x="1774080" y="812583"/>
                  <a:pt x="1702837" y="936599"/>
                  <a:pt x="1774080" y="894381"/>
                </a:cubicBezTo>
                <a:cubicBezTo>
                  <a:pt x="1755610" y="949792"/>
                  <a:pt x="1533964" y="1076447"/>
                  <a:pt x="1626316" y="1044783"/>
                </a:cubicBezTo>
                <a:cubicBezTo>
                  <a:pt x="1618400" y="1063254"/>
                  <a:pt x="1581459" y="1084363"/>
                  <a:pt x="1565627" y="1097556"/>
                </a:cubicBezTo>
                <a:cubicBezTo>
                  <a:pt x="1605207" y="1084363"/>
                  <a:pt x="1578820" y="1137136"/>
                  <a:pt x="1581459" y="1142413"/>
                </a:cubicBezTo>
                <a:cubicBezTo>
                  <a:pt x="1597291" y="1123943"/>
                  <a:pt x="1618400" y="1110749"/>
                  <a:pt x="1639509" y="1100195"/>
                </a:cubicBezTo>
                <a:cubicBezTo>
                  <a:pt x="1618400" y="1110749"/>
                  <a:pt x="1634232" y="1100195"/>
                  <a:pt x="1689644" y="1068531"/>
                </a:cubicBezTo>
                <a:cubicBezTo>
                  <a:pt x="1676450" y="1076447"/>
                  <a:pt x="1665896" y="1087002"/>
                  <a:pt x="1652702" y="1094917"/>
                </a:cubicBezTo>
                <a:cubicBezTo>
                  <a:pt x="1581459" y="1121304"/>
                  <a:pt x="1671173" y="1189909"/>
                  <a:pt x="1660618" y="1290178"/>
                </a:cubicBezTo>
                <a:cubicBezTo>
                  <a:pt x="1668534" y="1276985"/>
                  <a:pt x="1687005" y="1279623"/>
                  <a:pt x="1755610" y="1282262"/>
                </a:cubicBezTo>
                <a:cubicBezTo>
                  <a:pt x="1721307" y="1319203"/>
                  <a:pt x="1710753" y="1321842"/>
                  <a:pt x="1697559" y="1371976"/>
                </a:cubicBezTo>
                <a:cubicBezTo>
                  <a:pt x="1729223" y="1335035"/>
                  <a:pt x="1766164" y="1300733"/>
                  <a:pt x="1811021" y="1276985"/>
                </a:cubicBezTo>
                <a:cubicBezTo>
                  <a:pt x="1805744" y="1345590"/>
                  <a:pt x="1710753" y="1393085"/>
                  <a:pt x="1689644" y="1427387"/>
                </a:cubicBezTo>
                <a:cubicBezTo>
                  <a:pt x="1716030" y="1430026"/>
                  <a:pt x="1745055" y="1466967"/>
                  <a:pt x="1755610" y="1466967"/>
                </a:cubicBezTo>
                <a:cubicBezTo>
                  <a:pt x="1752971" y="1509185"/>
                  <a:pt x="1758248" y="1509185"/>
                  <a:pt x="1768803" y="1554042"/>
                </a:cubicBezTo>
                <a:cubicBezTo>
                  <a:pt x="1739778" y="1527656"/>
                  <a:pt x="1729223" y="1535572"/>
                  <a:pt x="1737139" y="1575152"/>
                </a:cubicBezTo>
                <a:cubicBezTo>
                  <a:pt x="1719988" y="1575152"/>
                  <a:pt x="1772761" y="1596921"/>
                  <a:pt x="1815969" y="1611763"/>
                </a:cubicBezTo>
                <a:lnTo>
                  <a:pt x="1833700" y="1617428"/>
                </a:lnTo>
                <a:lnTo>
                  <a:pt x="1827843" y="1634191"/>
                </a:lnTo>
                <a:cubicBezTo>
                  <a:pt x="1821576" y="1641777"/>
                  <a:pt x="1812340" y="1647714"/>
                  <a:pt x="1800466" y="1651672"/>
                </a:cubicBezTo>
                <a:cubicBezTo>
                  <a:pt x="1829492" y="1662227"/>
                  <a:pt x="1858517" y="1627924"/>
                  <a:pt x="1858517" y="1627924"/>
                </a:cubicBezTo>
                <a:cubicBezTo>
                  <a:pt x="1908651" y="1691252"/>
                  <a:pt x="1869071" y="1678059"/>
                  <a:pt x="1903374" y="1738747"/>
                </a:cubicBezTo>
                <a:cubicBezTo>
                  <a:pt x="1906012" y="1770411"/>
                  <a:pt x="1927122" y="1788882"/>
                  <a:pt x="1958785" y="1775689"/>
                </a:cubicBezTo>
                <a:cubicBezTo>
                  <a:pt x="1911290" y="1817907"/>
                  <a:pt x="1834769" y="1759856"/>
                  <a:pt x="1784635" y="1746663"/>
                </a:cubicBezTo>
                <a:cubicBezTo>
                  <a:pt x="1811021" y="1759856"/>
                  <a:pt x="1694921" y="1722916"/>
                  <a:pt x="1694921" y="1783604"/>
                </a:cubicBezTo>
                <a:cubicBezTo>
                  <a:pt x="1694921" y="1751941"/>
                  <a:pt x="1681728" y="1744025"/>
                  <a:pt x="1657980" y="1759856"/>
                </a:cubicBezTo>
                <a:cubicBezTo>
                  <a:pt x="1657980" y="1780966"/>
                  <a:pt x="1713391" y="1865402"/>
                  <a:pt x="1716030" y="1873318"/>
                </a:cubicBezTo>
                <a:cubicBezTo>
                  <a:pt x="1697559" y="1846932"/>
                  <a:pt x="1673812" y="1833739"/>
                  <a:pt x="1642148" y="1831100"/>
                </a:cubicBezTo>
                <a:cubicBezTo>
                  <a:pt x="1589375" y="1902343"/>
                  <a:pt x="1697559" y="1941923"/>
                  <a:pt x="1705475" y="1992057"/>
                </a:cubicBezTo>
                <a:cubicBezTo>
                  <a:pt x="1684366" y="1997334"/>
                  <a:pt x="1708114" y="1981503"/>
                  <a:pt x="1718669" y="2034275"/>
                </a:cubicBezTo>
                <a:cubicBezTo>
                  <a:pt x="1657980" y="2076494"/>
                  <a:pt x="1650064" y="1886511"/>
                  <a:pt x="1592014" y="1878595"/>
                </a:cubicBezTo>
                <a:cubicBezTo>
                  <a:pt x="1552434" y="1968309"/>
                  <a:pt x="1491745" y="1907621"/>
                  <a:pt x="1454804" y="1949839"/>
                </a:cubicBezTo>
                <a:cubicBezTo>
                  <a:pt x="1409947" y="2005250"/>
                  <a:pt x="1449527" y="2028998"/>
                  <a:pt x="1433695" y="2079132"/>
                </a:cubicBezTo>
                <a:cubicBezTo>
                  <a:pt x="1415225" y="2079132"/>
                  <a:pt x="1407309" y="2076494"/>
                  <a:pt x="1388838" y="2076494"/>
                </a:cubicBezTo>
                <a:cubicBezTo>
                  <a:pt x="1362452" y="2105519"/>
                  <a:pt x="1367729" y="2123989"/>
                  <a:pt x="1407309" y="2126628"/>
                </a:cubicBezTo>
                <a:cubicBezTo>
                  <a:pt x="1300444" y="2128607"/>
                  <a:pt x="1246269" y="2216300"/>
                  <a:pt x="1220434" y="2336137"/>
                </a:cubicBezTo>
                <a:lnTo>
                  <a:pt x="1214432" y="2380765"/>
                </a:lnTo>
                <a:lnTo>
                  <a:pt x="1214688" y="2295501"/>
                </a:lnTo>
                <a:cubicBezTo>
                  <a:pt x="1193578" y="2332442"/>
                  <a:pt x="1188301" y="2319249"/>
                  <a:pt x="1212049" y="2345635"/>
                </a:cubicBezTo>
                <a:cubicBezTo>
                  <a:pt x="1180385" y="2358829"/>
                  <a:pt x="1151360" y="2564643"/>
                  <a:pt x="1114419" y="2430072"/>
                </a:cubicBezTo>
                <a:cubicBezTo>
                  <a:pt x="1177747" y="2414240"/>
                  <a:pt x="1177747" y="2332442"/>
                  <a:pt x="1183024" y="2274392"/>
                </a:cubicBezTo>
                <a:cubicBezTo>
                  <a:pt x="1136518" y="2243718"/>
                  <a:pt x="1112647" y="2356273"/>
                  <a:pt x="1100278" y="2508948"/>
                </a:cubicBezTo>
                <a:lnTo>
                  <a:pt x="1093207" y="2637168"/>
                </a:lnTo>
                <a:lnTo>
                  <a:pt x="1087531" y="2637168"/>
                </a:lnTo>
                <a:lnTo>
                  <a:pt x="1080117" y="2575197"/>
                </a:lnTo>
                <a:cubicBezTo>
                  <a:pt x="1069562" y="2522424"/>
                  <a:pt x="987764" y="2559365"/>
                  <a:pt x="1008873" y="2488122"/>
                </a:cubicBezTo>
                <a:cubicBezTo>
                  <a:pt x="1011512" y="2472290"/>
                  <a:pt x="1035260" y="2501315"/>
                  <a:pt x="1045814" y="2493399"/>
                </a:cubicBezTo>
                <a:cubicBezTo>
                  <a:pt x="1040537" y="2472290"/>
                  <a:pt x="1032621" y="2451181"/>
                  <a:pt x="1024705" y="2430072"/>
                </a:cubicBezTo>
                <a:cubicBezTo>
                  <a:pt x="1015470" y="2441616"/>
                  <a:pt x="1028457" y="2483463"/>
                  <a:pt x="1012404" y="2467229"/>
                </a:cubicBezTo>
                <a:lnTo>
                  <a:pt x="1009525" y="2463709"/>
                </a:lnTo>
                <a:lnTo>
                  <a:pt x="1010409" y="2463499"/>
                </a:lnTo>
                <a:cubicBezTo>
                  <a:pt x="1013656" y="2457572"/>
                  <a:pt x="1016130" y="2429743"/>
                  <a:pt x="1006235" y="2437988"/>
                </a:cubicBezTo>
                <a:cubicBezTo>
                  <a:pt x="1006235" y="2446234"/>
                  <a:pt x="1006482" y="2452212"/>
                  <a:pt x="1006884" y="2456387"/>
                </a:cubicBezTo>
                <a:lnTo>
                  <a:pt x="1008027" y="2461878"/>
                </a:lnTo>
                <a:lnTo>
                  <a:pt x="1003596" y="2456458"/>
                </a:lnTo>
                <a:cubicBezTo>
                  <a:pt x="1003596" y="2478227"/>
                  <a:pt x="1007307" y="2551203"/>
                  <a:pt x="1010136" y="2633918"/>
                </a:cubicBezTo>
                <a:lnTo>
                  <a:pt x="1010227" y="2637168"/>
                </a:lnTo>
                <a:lnTo>
                  <a:pt x="986520" y="2637168"/>
                </a:lnTo>
                <a:lnTo>
                  <a:pt x="987177" y="2591658"/>
                </a:lnTo>
                <a:cubicBezTo>
                  <a:pt x="988259" y="2497193"/>
                  <a:pt x="987764" y="2413581"/>
                  <a:pt x="979848" y="2387854"/>
                </a:cubicBezTo>
                <a:cubicBezTo>
                  <a:pt x="977870" y="2391812"/>
                  <a:pt x="972922" y="2438813"/>
                  <a:pt x="970572" y="2462066"/>
                </a:cubicBezTo>
                <a:lnTo>
                  <a:pt x="970057" y="2467253"/>
                </a:lnTo>
                <a:lnTo>
                  <a:pt x="970052" y="2467255"/>
                </a:lnTo>
                <a:cubicBezTo>
                  <a:pt x="969583" y="2468539"/>
                  <a:pt x="969294" y="2470971"/>
                  <a:pt x="969294" y="2474929"/>
                </a:cubicBezTo>
                <a:lnTo>
                  <a:pt x="970057" y="2467253"/>
                </a:lnTo>
                <a:lnTo>
                  <a:pt x="971891" y="2466477"/>
                </a:lnTo>
                <a:cubicBezTo>
                  <a:pt x="976220" y="2470311"/>
                  <a:pt x="983147" y="2501975"/>
                  <a:pt x="969294" y="2480206"/>
                </a:cubicBezTo>
                <a:cubicBezTo>
                  <a:pt x="967975" y="2477568"/>
                  <a:pt x="958081" y="2540236"/>
                  <a:pt x="949505" y="2602573"/>
                </a:cubicBezTo>
                <a:lnTo>
                  <a:pt x="944938" y="2637168"/>
                </a:lnTo>
                <a:lnTo>
                  <a:pt x="895202" y="2637168"/>
                </a:lnTo>
                <a:lnTo>
                  <a:pt x="888392" y="2625997"/>
                </a:lnTo>
                <a:cubicBezTo>
                  <a:pt x="881312" y="2616813"/>
                  <a:pt x="874334" y="2613422"/>
                  <a:pt x="867830" y="2620977"/>
                </a:cubicBezTo>
                <a:lnTo>
                  <a:pt x="860327" y="2637168"/>
                </a:lnTo>
                <a:lnTo>
                  <a:pt x="857668" y="2637168"/>
                </a:lnTo>
                <a:lnTo>
                  <a:pt x="852853" y="2613370"/>
                </a:lnTo>
                <a:cubicBezTo>
                  <a:pt x="848704" y="2532237"/>
                  <a:pt x="900364" y="2353882"/>
                  <a:pt x="861114" y="2430072"/>
                </a:cubicBezTo>
                <a:cubicBezTo>
                  <a:pt x="853199" y="2411601"/>
                  <a:pt x="869030" y="2372022"/>
                  <a:pt x="869030" y="2350913"/>
                </a:cubicBezTo>
                <a:cubicBezTo>
                  <a:pt x="850560" y="2390492"/>
                  <a:pt x="832089" y="2332442"/>
                  <a:pt x="826812" y="2329804"/>
                </a:cubicBezTo>
                <a:cubicBezTo>
                  <a:pt x="816257" y="2350913"/>
                  <a:pt x="824173" y="2490761"/>
                  <a:pt x="792510" y="2488122"/>
                </a:cubicBezTo>
                <a:cubicBezTo>
                  <a:pt x="755569" y="2485483"/>
                  <a:pt x="789871" y="2253283"/>
                  <a:pt x="789871" y="2234812"/>
                </a:cubicBezTo>
                <a:cubicBezTo>
                  <a:pt x="779316" y="2240090"/>
                  <a:pt x="774039" y="2237451"/>
                  <a:pt x="774039" y="2221619"/>
                </a:cubicBezTo>
                <a:cubicBezTo>
                  <a:pt x="774039" y="2230854"/>
                  <a:pt x="770905" y="2240749"/>
                  <a:pt x="766123" y="2251221"/>
                </a:cubicBezTo>
                <a:lnTo>
                  <a:pt x="750366" y="2280474"/>
                </a:lnTo>
                <a:lnTo>
                  <a:pt x="755685" y="2284947"/>
                </a:lnTo>
                <a:cubicBezTo>
                  <a:pt x="758452" y="2287730"/>
                  <a:pt x="759991" y="2289956"/>
                  <a:pt x="758735" y="2290374"/>
                </a:cubicBezTo>
                <a:lnTo>
                  <a:pt x="747463" y="2285914"/>
                </a:lnTo>
                <a:lnTo>
                  <a:pt x="735128" y="2309557"/>
                </a:lnTo>
                <a:lnTo>
                  <a:pt x="739741" y="2306385"/>
                </a:lnTo>
                <a:cubicBezTo>
                  <a:pt x="745018" y="2307375"/>
                  <a:pt x="750295" y="2315291"/>
                  <a:pt x="739741" y="2327165"/>
                </a:cubicBezTo>
                <a:lnTo>
                  <a:pt x="734148" y="2311435"/>
                </a:lnTo>
                <a:lnTo>
                  <a:pt x="729512" y="2320321"/>
                </a:lnTo>
                <a:cubicBezTo>
                  <a:pt x="724070" y="2332772"/>
                  <a:pt x="719947" y="2345636"/>
                  <a:pt x="718628" y="2358829"/>
                </a:cubicBezTo>
                <a:cubicBezTo>
                  <a:pt x="705434" y="2390492"/>
                  <a:pt x="668492" y="2350913"/>
                  <a:pt x="673770" y="2342997"/>
                </a:cubicBezTo>
                <a:cubicBezTo>
                  <a:pt x="663215" y="2356190"/>
                  <a:pt x="652661" y="2366744"/>
                  <a:pt x="642106" y="2377299"/>
                </a:cubicBezTo>
                <a:cubicBezTo>
                  <a:pt x="655299" y="2342997"/>
                  <a:pt x="723904" y="2234812"/>
                  <a:pt x="768762" y="2216342"/>
                </a:cubicBezTo>
                <a:cubicBezTo>
                  <a:pt x="752930" y="2192594"/>
                  <a:pt x="663215" y="2253283"/>
                  <a:pt x="673770" y="2303417"/>
                </a:cubicBezTo>
                <a:cubicBezTo>
                  <a:pt x="644745" y="2263837"/>
                  <a:pt x="620997" y="2279669"/>
                  <a:pt x="602526" y="2350913"/>
                </a:cubicBezTo>
                <a:cubicBezTo>
                  <a:pt x="602526" y="2308694"/>
                  <a:pt x="555031" y="2203149"/>
                  <a:pt x="613081" y="2187317"/>
                </a:cubicBezTo>
                <a:cubicBezTo>
                  <a:pt x="613081" y="2187317"/>
                  <a:pt x="473232" y="2218980"/>
                  <a:pt x="473232" y="2218980"/>
                </a:cubicBezTo>
                <a:cubicBezTo>
                  <a:pt x="446845" y="2187317"/>
                  <a:pt x="441569" y="2189955"/>
                  <a:pt x="401989" y="2166208"/>
                </a:cubicBezTo>
                <a:cubicBezTo>
                  <a:pt x="438929" y="2163569"/>
                  <a:pt x="444207" y="2153014"/>
                  <a:pt x="409905" y="2129267"/>
                </a:cubicBezTo>
                <a:cubicBezTo>
                  <a:pt x="391435" y="2147737"/>
                  <a:pt x="365048" y="2126628"/>
                  <a:pt x="336023" y="2155653"/>
                </a:cubicBezTo>
                <a:cubicBezTo>
                  <a:pt x="349217" y="2134544"/>
                  <a:pt x="346578" y="2123989"/>
                  <a:pt x="328107" y="2123989"/>
                </a:cubicBezTo>
                <a:cubicBezTo>
                  <a:pt x="343939" y="2145098"/>
                  <a:pt x="339981" y="2140481"/>
                  <a:pt x="333714" y="2132565"/>
                </a:cubicBezTo>
                <a:lnTo>
                  <a:pt x="325413" y="2121854"/>
                </a:lnTo>
                <a:lnTo>
                  <a:pt x="325469" y="2121351"/>
                </a:lnTo>
                <a:cubicBezTo>
                  <a:pt x="322170" y="2117393"/>
                  <a:pt x="322665" y="2118217"/>
                  <a:pt x="324768" y="2121021"/>
                </a:cubicBezTo>
                <a:lnTo>
                  <a:pt x="325413" y="2121854"/>
                </a:lnTo>
                <a:lnTo>
                  <a:pt x="324082" y="2133894"/>
                </a:lnTo>
                <a:cubicBezTo>
                  <a:pt x="309183" y="2164269"/>
                  <a:pt x="218273" y="2199191"/>
                  <a:pt x="169789" y="2171485"/>
                </a:cubicBezTo>
                <a:lnTo>
                  <a:pt x="186642" y="2144189"/>
                </a:lnTo>
                <a:lnTo>
                  <a:pt x="178371" y="2146748"/>
                </a:lnTo>
                <a:cubicBezTo>
                  <a:pt x="169135" y="2147078"/>
                  <a:pt x="160560" y="2142460"/>
                  <a:pt x="161879" y="2131906"/>
                </a:cubicBezTo>
                <a:cubicBezTo>
                  <a:pt x="164518" y="2122670"/>
                  <a:pt x="174413" y="2117393"/>
                  <a:pt x="183318" y="2117063"/>
                </a:cubicBezTo>
                <a:cubicBezTo>
                  <a:pt x="192224" y="2116733"/>
                  <a:pt x="200140" y="2121351"/>
                  <a:pt x="198821" y="2131906"/>
                </a:cubicBezTo>
                <a:lnTo>
                  <a:pt x="197211" y="2134293"/>
                </a:lnTo>
                <a:lnTo>
                  <a:pt x="206565" y="2126421"/>
                </a:lnTo>
                <a:cubicBezTo>
                  <a:pt x="244165" y="2106013"/>
                  <a:pt x="283250" y="2143119"/>
                  <a:pt x="314914" y="2089687"/>
                </a:cubicBezTo>
                <a:cubicBezTo>
                  <a:pt x="306998" y="2065939"/>
                  <a:pt x="288528" y="2063300"/>
                  <a:pt x="262141" y="2081771"/>
                </a:cubicBezTo>
                <a:cubicBezTo>
                  <a:pt x="280612" y="2068578"/>
                  <a:pt x="275334" y="2065939"/>
                  <a:pt x="288528" y="2028998"/>
                </a:cubicBezTo>
                <a:cubicBezTo>
                  <a:pt x="272696" y="2042191"/>
                  <a:pt x="258843" y="2042191"/>
                  <a:pt x="255544" y="2038563"/>
                </a:cubicBezTo>
                <a:lnTo>
                  <a:pt x="257927" y="2034454"/>
                </a:lnTo>
                <a:lnTo>
                  <a:pt x="285889" y="2026360"/>
                </a:lnTo>
                <a:cubicBezTo>
                  <a:pt x="272695" y="2027019"/>
                  <a:pt x="264285" y="2029163"/>
                  <a:pt x="259585" y="2031596"/>
                </a:cubicBezTo>
                <a:lnTo>
                  <a:pt x="257927" y="2034454"/>
                </a:lnTo>
                <a:lnTo>
                  <a:pt x="248288" y="2037244"/>
                </a:lnTo>
                <a:cubicBezTo>
                  <a:pt x="236415" y="2037573"/>
                  <a:pt x="225200" y="2034275"/>
                  <a:pt x="214646" y="2026360"/>
                </a:cubicBezTo>
                <a:cubicBezTo>
                  <a:pt x="251587" y="2034275"/>
                  <a:pt x="272696" y="2026360"/>
                  <a:pt x="280612" y="1997334"/>
                </a:cubicBezTo>
                <a:cubicBezTo>
                  <a:pt x="222562" y="2007889"/>
                  <a:pt x="93268" y="2023721"/>
                  <a:pt x="80075" y="2068578"/>
                </a:cubicBezTo>
                <a:cubicBezTo>
                  <a:pt x="85352" y="2042191"/>
                  <a:pt x="77436" y="2031637"/>
                  <a:pt x="56327" y="2039553"/>
                </a:cubicBezTo>
                <a:cubicBezTo>
                  <a:pt x="72159" y="2007889"/>
                  <a:pt x="77436" y="2036914"/>
                  <a:pt x="74798" y="2005250"/>
                </a:cubicBezTo>
                <a:cubicBezTo>
                  <a:pt x="118335" y="2056704"/>
                  <a:pt x="215305" y="2001292"/>
                  <a:pt x="269974" y="1961465"/>
                </a:cubicBezTo>
                <a:lnTo>
                  <a:pt x="279131" y="1954392"/>
                </a:lnTo>
                <a:lnTo>
                  <a:pt x="277976" y="1954787"/>
                </a:lnTo>
                <a:cubicBezTo>
                  <a:pt x="271380" y="1951819"/>
                  <a:pt x="258187" y="1940604"/>
                  <a:pt x="238397" y="1920814"/>
                </a:cubicBezTo>
                <a:cubicBezTo>
                  <a:pt x="254229" y="1915537"/>
                  <a:pt x="267422" y="1923453"/>
                  <a:pt x="277976" y="1939284"/>
                </a:cubicBezTo>
                <a:lnTo>
                  <a:pt x="282465" y="1951817"/>
                </a:lnTo>
                <a:lnTo>
                  <a:pt x="293341" y="1943417"/>
                </a:lnTo>
                <a:cubicBezTo>
                  <a:pt x="299659" y="1938212"/>
                  <a:pt x="304359" y="1934007"/>
                  <a:pt x="306998" y="1931368"/>
                </a:cubicBezTo>
                <a:cubicBezTo>
                  <a:pt x="283250" y="1899705"/>
                  <a:pt x="248948" y="1883873"/>
                  <a:pt x="206730" y="1889150"/>
                </a:cubicBezTo>
                <a:cubicBezTo>
                  <a:pt x="235755" y="1894427"/>
                  <a:pt x="264780" y="1889150"/>
                  <a:pt x="288528" y="1868041"/>
                </a:cubicBezTo>
                <a:cubicBezTo>
                  <a:pt x="283250" y="1828461"/>
                  <a:pt x="225200" y="1862764"/>
                  <a:pt x="198814" y="1860125"/>
                </a:cubicBezTo>
                <a:cubicBezTo>
                  <a:pt x="186940" y="1838356"/>
                  <a:pt x="246309" y="1835882"/>
                  <a:pt x="267831" y="1837119"/>
                </a:cubicBezTo>
                <a:lnTo>
                  <a:pt x="270068" y="1837389"/>
                </a:lnTo>
                <a:lnTo>
                  <a:pt x="272696" y="1839016"/>
                </a:lnTo>
                <a:cubicBezTo>
                  <a:pt x="275334" y="1838686"/>
                  <a:pt x="275912" y="1838315"/>
                  <a:pt x="274932" y="1837975"/>
                </a:cubicBezTo>
                <a:lnTo>
                  <a:pt x="270068" y="1837389"/>
                </a:lnTo>
                <a:lnTo>
                  <a:pt x="232745" y="1814278"/>
                </a:lnTo>
                <a:cubicBezTo>
                  <a:pt x="187599" y="1798446"/>
                  <a:pt x="130209" y="1803394"/>
                  <a:pt x="90629" y="1775689"/>
                </a:cubicBezTo>
                <a:cubicBezTo>
                  <a:pt x="89640" y="1778657"/>
                  <a:pt x="125385" y="1780512"/>
                  <a:pt x="172123" y="1780976"/>
                </a:cubicBezTo>
                <a:lnTo>
                  <a:pt x="213526" y="1780967"/>
                </a:lnTo>
                <a:lnTo>
                  <a:pt x="198818" y="1767773"/>
                </a:lnTo>
                <a:cubicBezTo>
                  <a:pt x="209373" y="1767773"/>
                  <a:pt x="219927" y="1769092"/>
                  <a:pt x="229162" y="1773050"/>
                </a:cubicBezTo>
                <a:lnTo>
                  <a:pt x="237246" y="1780658"/>
                </a:lnTo>
                <a:lnTo>
                  <a:pt x="272629" y="1779965"/>
                </a:lnTo>
                <a:cubicBezTo>
                  <a:pt x="322583" y="1778450"/>
                  <a:pt x="366368" y="1775358"/>
                  <a:pt x="378242" y="1770411"/>
                </a:cubicBezTo>
                <a:cubicBezTo>
                  <a:pt x="304360" y="1659588"/>
                  <a:pt x="341301" y="1548765"/>
                  <a:pt x="180343" y="1649034"/>
                </a:cubicBezTo>
                <a:cubicBezTo>
                  <a:pt x="198814" y="1596261"/>
                  <a:pt x="296444" y="1546126"/>
                  <a:pt x="293805" y="1519740"/>
                </a:cubicBezTo>
                <a:cubicBezTo>
                  <a:pt x="291166" y="1451135"/>
                  <a:pt x="214646" y="1490715"/>
                  <a:pt x="206730" y="1443219"/>
                </a:cubicBezTo>
                <a:cubicBezTo>
                  <a:pt x="182982" y="1290178"/>
                  <a:pt x="407267" y="1229488"/>
                  <a:pt x="127570" y="1203102"/>
                </a:cubicBezTo>
                <a:cubicBezTo>
                  <a:pt x="153957" y="1179354"/>
                  <a:pt x="185621" y="1171438"/>
                  <a:pt x="222562" y="1184631"/>
                </a:cubicBezTo>
                <a:lnTo>
                  <a:pt x="148564" y="1107536"/>
                </a:lnTo>
                <a:lnTo>
                  <a:pt x="170984" y="1127200"/>
                </a:lnTo>
                <a:cubicBezTo>
                  <a:pt x="230477" y="1174077"/>
                  <a:pt x="268078" y="1170119"/>
                  <a:pt x="365048" y="1189909"/>
                </a:cubicBezTo>
                <a:cubicBezTo>
                  <a:pt x="349217" y="1166161"/>
                  <a:pt x="204091" y="1004544"/>
                  <a:pt x="62924" y="848864"/>
                </a:cubicBezTo>
                <a:lnTo>
                  <a:pt x="719" y="780413"/>
                </a:lnTo>
                <a:lnTo>
                  <a:pt x="719" y="754513"/>
                </a:lnTo>
                <a:lnTo>
                  <a:pt x="32538" y="788959"/>
                </a:lnTo>
                <a:cubicBezTo>
                  <a:pt x="96978" y="859089"/>
                  <a:pt x="153627" y="921427"/>
                  <a:pt x="172427" y="939237"/>
                </a:cubicBezTo>
                <a:cubicBezTo>
                  <a:pt x="180343" y="949792"/>
                  <a:pt x="230478" y="939237"/>
                  <a:pt x="248948" y="957708"/>
                </a:cubicBezTo>
                <a:cubicBezTo>
                  <a:pt x="264780" y="976179"/>
                  <a:pt x="241032" y="994649"/>
                  <a:pt x="262141" y="1015758"/>
                </a:cubicBezTo>
                <a:cubicBezTo>
                  <a:pt x="328107" y="1084363"/>
                  <a:pt x="359771" y="1208379"/>
                  <a:pt x="391435" y="1121304"/>
                </a:cubicBezTo>
                <a:cubicBezTo>
                  <a:pt x="494341" y="1266430"/>
                  <a:pt x="404628" y="1071170"/>
                  <a:pt x="370326" y="1036867"/>
                </a:cubicBezTo>
                <a:cubicBezTo>
                  <a:pt x="378242" y="1060615"/>
                  <a:pt x="391435" y="1087002"/>
                  <a:pt x="386158" y="1110749"/>
                </a:cubicBezTo>
                <a:cubicBezTo>
                  <a:pt x="364719" y="1085023"/>
                  <a:pt x="113347" y="778847"/>
                  <a:pt x="18421" y="666351"/>
                </a:cubicBezTo>
                <a:lnTo>
                  <a:pt x="719" y="645518"/>
                </a:lnTo>
                <a:lnTo>
                  <a:pt x="719" y="634973"/>
                </a:lnTo>
                <a:lnTo>
                  <a:pt x="3044" y="636665"/>
                </a:lnTo>
                <a:cubicBezTo>
                  <a:pt x="80281" y="700482"/>
                  <a:pt x="342620" y="1000916"/>
                  <a:pt x="388796" y="1044783"/>
                </a:cubicBezTo>
                <a:cubicBezTo>
                  <a:pt x="380880" y="1028951"/>
                  <a:pt x="330746" y="949792"/>
                  <a:pt x="341301" y="939237"/>
                </a:cubicBezTo>
                <a:cubicBezTo>
                  <a:pt x="370326" y="902297"/>
                  <a:pt x="446845" y="1026313"/>
                  <a:pt x="486425" y="960347"/>
                </a:cubicBezTo>
                <a:cubicBezTo>
                  <a:pt x="496980" y="944515"/>
                  <a:pt x="446845" y="754533"/>
                  <a:pt x="383519" y="854801"/>
                </a:cubicBezTo>
                <a:cubicBezTo>
                  <a:pt x="383519" y="825776"/>
                  <a:pt x="378242" y="757171"/>
                  <a:pt x="378242" y="736062"/>
                </a:cubicBezTo>
                <a:cubicBezTo>
                  <a:pt x="449484" y="738701"/>
                  <a:pt x="578779" y="939237"/>
                  <a:pt x="623635" y="986733"/>
                </a:cubicBezTo>
                <a:cubicBezTo>
                  <a:pt x="657938" y="920767"/>
                  <a:pt x="613081" y="857440"/>
                  <a:pt x="631551" y="783558"/>
                </a:cubicBezTo>
                <a:cubicBezTo>
                  <a:pt x="639468" y="833692"/>
                  <a:pt x="650022" y="886465"/>
                  <a:pt x="657938" y="936599"/>
                </a:cubicBezTo>
                <a:cubicBezTo>
                  <a:pt x="792510" y="860078"/>
                  <a:pt x="784594" y="976179"/>
                  <a:pt x="950823" y="962985"/>
                </a:cubicBezTo>
                <a:cubicBezTo>
                  <a:pt x="961378" y="910212"/>
                  <a:pt x="927081" y="918128"/>
                  <a:pt x="958739" y="857440"/>
                </a:cubicBezTo>
                <a:cubicBezTo>
                  <a:pt x="990403" y="886465"/>
                  <a:pt x="956101" y="881187"/>
                  <a:pt x="995680" y="920767"/>
                </a:cubicBezTo>
                <a:cubicBezTo>
                  <a:pt x="1022067" y="915490"/>
                  <a:pt x="1024705" y="894381"/>
                  <a:pt x="1019428" y="873271"/>
                </a:cubicBezTo>
                <a:cubicBezTo>
                  <a:pt x="1053730" y="904935"/>
                  <a:pt x="1040537" y="815221"/>
                  <a:pt x="1090671" y="849524"/>
                </a:cubicBezTo>
                <a:cubicBezTo>
                  <a:pt x="1019428" y="960347"/>
                  <a:pt x="1085394" y="891742"/>
                  <a:pt x="1122335" y="846885"/>
                </a:cubicBezTo>
                <a:cubicBezTo>
                  <a:pt x="1159276" y="802028"/>
                  <a:pt x="1225242" y="685928"/>
                  <a:pt x="1285931" y="617323"/>
                </a:cubicBezTo>
                <a:close/>
                <a:moveTo>
                  <a:pt x="1415554" y="606109"/>
                </a:moveTo>
                <a:cubicBezTo>
                  <a:pt x="1417863" y="606109"/>
                  <a:pt x="1420502" y="608088"/>
                  <a:pt x="1423141" y="612046"/>
                </a:cubicBezTo>
                <a:cubicBezTo>
                  <a:pt x="1420502" y="619962"/>
                  <a:pt x="1417864" y="619962"/>
                  <a:pt x="1409947" y="612046"/>
                </a:cubicBezTo>
                <a:cubicBezTo>
                  <a:pt x="1411266" y="608088"/>
                  <a:pt x="1413245" y="606109"/>
                  <a:pt x="1415554" y="606109"/>
                </a:cubicBezTo>
                <a:close/>
                <a:moveTo>
                  <a:pt x="1182365" y="602812"/>
                </a:moveTo>
                <a:cubicBezTo>
                  <a:pt x="1185663" y="600173"/>
                  <a:pt x="1190941" y="601492"/>
                  <a:pt x="1198857" y="606769"/>
                </a:cubicBezTo>
                <a:cubicBezTo>
                  <a:pt x="1198857" y="625241"/>
                  <a:pt x="1190941" y="630518"/>
                  <a:pt x="1177747" y="622602"/>
                </a:cubicBezTo>
                <a:cubicBezTo>
                  <a:pt x="1177747" y="612047"/>
                  <a:pt x="1179067" y="605450"/>
                  <a:pt x="1182365" y="602812"/>
                </a:cubicBezTo>
                <a:close/>
                <a:moveTo>
                  <a:pt x="613080" y="598853"/>
                </a:moveTo>
                <a:cubicBezTo>
                  <a:pt x="639467" y="648987"/>
                  <a:pt x="639467" y="733424"/>
                  <a:pt x="634190" y="788835"/>
                </a:cubicBezTo>
                <a:cubicBezTo>
                  <a:pt x="628912" y="767726"/>
                  <a:pt x="626273" y="743978"/>
                  <a:pt x="620996" y="722869"/>
                </a:cubicBezTo>
                <a:cubicBezTo>
                  <a:pt x="602525" y="680651"/>
                  <a:pt x="599886" y="638432"/>
                  <a:pt x="613080" y="598853"/>
                </a:cubicBezTo>
                <a:close/>
                <a:moveTo>
                  <a:pt x="1436663" y="556305"/>
                </a:moveTo>
                <a:cubicBezTo>
                  <a:pt x="1438972" y="555975"/>
                  <a:pt x="1441611" y="557954"/>
                  <a:pt x="1444250" y="561912"/>
                </a:cubicBezTo>
                <a:lnTo>
                  <a:pt x="1442773" y="564083"/>
                </a:lnTo>
                <a:lnTo>
                  <a:pt x="1457443" y="564551"/>
                </a:lnTo>
                <a:cubicBezTo>
                  <a:pt x="1465359" y="580383"/>
                  <a:pt x="1454805" y="590938"/>
                  <a:pt x="1428418" y="596216"/>
                </a:cubicBezTo>
                <a:cubicBezTo>
                  <a:pt x="1424460" y="587310"/>
                  <a:pt x="1423099" y="579889"/>
                  <a:pt x="1424615" y="574369"/>
                </a:cubicBezTo>
                <a:lnTo>
                  <a:pt x="1434238" y="566903"/>
                </a:lnTo>
                <a:lnTo>
                  <a:pt x="1431056" y="564551"/>
                </a:lnTo>
                <a:cubicBezTo>
                  <a:pt x="1432375" y="559274"/>
                  <a:pt x="1434354" y="556635"/>
                  <a:pt x="1436663" y="556305"/>
                </a:cubicBezTo>
                <a:close/>
                <a:moveTo>
                  <a:pt x="290833" y="535526"/>
                </a:moveTo>
                <a:cubicBezTo>
                  <a:pt x="293802" y="535526"/>
                  <a:pt x="296440" y="538165"/>
                  <a:pt x="299079" y="543442"/>
                </a:cubicBezTo>
                <a:cubicBezTo>
                  <a:pt x="293802" y="553996"/>
                  <a:pt x="285886" y="553996"/>
                  <a:pt x="280608" y="543442"/>
                </a:cubicBezTo>
                <a:cubicBezTo>
                  <a:pt x="284566" y="538165"/>
                  <a:pt x="287865" y="535526"/>
                  <a:pt x="290833" y="535526"/>
                </a:cubicBezTo>
                <a:close/>
                <a:moveTo>
                  <a:pt x="1119698" y="514417"/>
                </a:moveTo>
                <a:cubicBezTo>
                  <a:pt x="1169832" y="522333"/>
                  <a:pt x="1180387" y="633156"/>
                  <a:pt x="1151361" y="664819"/>
                </a:cubicBezTo>
                <a:cubicBezTo>
                  <a:pt x="1156639" y="659542"/>
                  <a:pt x="1085395" y="707039"/>
                  <a:pt x="1069563" y="714955"/>
                </a:cubicBezTo>
                <a:cubicBezTo>
                  <a:pt x="1074840" y="699123"/>
                  <a:pt x="1080117" y="680652"/>
                  <a:pt x="1085395" y="662181"/>
                </a:cubicBezTo>
                <a:cubicBezTo>
                  <a:pt x="995680" y="648988"/>
                  <a:pt x="1029983" y="498585"/>
                  <a:pt x="1119698" y="514417"/>
                </a:cubicBezTo>
                <a:close/>
                <a:moveTo>
                  <a:pt x="1781996" y="509139"/>
                </a:moveTo>
                <a:cubicBezTo>
                  <a:pt x="1779357" y="532887"/>
                  <a:pt x="1710753" y="601492"/>
                  <a:pt x="1729223" y="567189"/>
                </a:cubicBezTo>
                <a:cubicBezTo>
                  <a:pt x="1684366" y="614686"/>
                  <a:pt x="1776719" y="514416"/>
                  <a:pt x="1781996" y="509139"/>
                </a:cubicBezTo>
                <a:close/>
                <a:moveTo>
                  <a:pt x="1476573" y="503862"/>
                </a:moveTo>
                <a:cubicBezTo>
                  <a:pt x="1478552" y="503202"/>
                  <a:pt x="1477233" y="509139"/>
                  <a:pt x="1473275" y="522333"/>
                </a:cubicBezTo>
                <a:cubicBezTo>
                  <a:pt x="1457442" y="556635"/>
                  <a:pt x="1454804" y="556635"/>
                  <a:pt x="1460081" y="524971"/>
                </a:cubicBezTo>
                <a:cubicBezTo>
                  <a:pt x="1469317" y="511778"/>
                  <a:pt x="1474594" y="504522"/>
                  <a:pt x="1476573" y="503862"/>
                </a:cubicBezTo>
                <a:close/>
                <a:moveTo>
                  <a:pt x="2307545" y="497770"/>
                </a:moveTo>
                <a:cubicBezTo>
                  <a:pt x="2310673" y="498997"/>
                  <a:pt x="2311704" y="502543"/>
                  <a:pt x="2309725" y="509139"/>
                </a:cubicBezTo>
                <a:cubicBezTo>
                  <a:pt x="2288615" y="527609"/>
                  <a:pt x="2267506" y="543441"/>
                  <a:pt x="2246397" y="561913"/>
                </a:cubicBezTo>
                <a:cubicBezTo>
                  <a:pt x="2160971" y="594236"/>
                  <a:pt x="2285647" y="489184"/>
                  <a:pt x="2307545" y="497770"/>
                </a:cubicBezTo>
                <a:close/>
                <a:moveTo>
                  <a:pt x="1483500" y="488690"/>
                </a:moveTo>
                <a:cubicBezTo>
                  <a:pt x="1485149" y="487370"/>
                  <a:pt x="1487787" y="488030"/>
                  <a:pt x="1491745" y="490668"/>
                </a:cubicBezTo>
                <a:cubicBezTo>
                  <a:pt x="1491745" y="501223"/>
                  <a:pt x="1489107" y="503862"/>
                  <a:pt x="1481191" y="498584"/>
                </a:cubicBezTo>
                <a:cubicBezTo>
                  <a:pt x="1481191" y="493307"/>
                  <a:pt x="1481851" y="490009"/>
                  <a:pt x="1483500" y="488690"/>
                </a:cubicBezTo>
                <a:close/>
                <a:moveTo>
                  <a:pt x="1856786" y="488360"/>
                </a:moveTo>
                <a:cubicBezTo>
                  <a:pt x="1865939" y="487865"/>
                  <a:pt x="1874349" y="499244"/>
                  <a:pt x="1866434" y="509140"/>
                </a:cubicBezTo>
                <a:cubicBezTo>
                  <a:pt x="1858518" y="522333"/>
                  <a:pt x="1837407" y="506500"/>
                  <a:pt x="1847962" y="493307"/>
                </a:cubicBezTo>
                <a:cubicBezTo>
                  <a:pt x="1850601" y="490009"/>
                  <a:pt x="1853735" y="488525"/>
                  <a:pt x="1856786" y="488360"/>
                </a:cubicBezTo>
                <a:close/>
                <a:moveTo>
                  <a:pt x="1663257" y="474837"/>
                </a:moveTo>
                <a:cubicBezTo>
                  <a:pt x="1671173" y="522332"/>
                  <a:pt x="1560349" y="612046"/>
                  <a:pt x="1526047" y="635794"/>
                </a:cubicBezTo>
                <a:cubicBezTo>
                  <a:pt x="1539240" y="614685"/>
                  <a:pt x="1555072" y="593576"/>
                  <a:pt x="1570904" y="572467"/>
                </a:cubicBezTo>
                <a:cubicBezTo>
                  <a:pt x="1599930" y="538164"/>
                  <a:pt x="1628955" y="503862"/>
                  <a:pt x="1663257" y="474837"/>
                </a:cubicBezTo>
                <a:close/>
                <a:moveTo>
                  <a:pt x="720874" y="470564"/>
                </a:moveTo>
                <a:cubicBezTo>
                  <a:pt x="725440" y="469806"/>
                  <a:pt x="730840" y="470219"/>
                  <a:pt x="737107" y="472198"/>
                </a:cubicBezTo>
                <a:cubicBezTo>
                  <a:pt x="755577" y="488030"/>
                  <a:pt x="755577" y="506500"/>
                  <a:pt x="737107" y="522332"/>
                </a:cubicBezTo>
                <a:cubicBezTo>
                  <a:pt x="697857" y="538494"/>
                  <a:pt x="688911" y="475867"/>
                  <a:pt x="720874" y="470564"/>
                </a:cubicBezTo>
                <a:close/>
                <a:moveTo>
                  <a:pt x="811063" y="458964"/>
                </a:moveTo>
                <a:cubicBezTo>
                  <a:pt x="818732" y="460819"/>
                  <a:pt x="824174" y="474177"/>
                  <a:pt x="816258" y="480115"/>
                </a:cubicBezTo>
                <a:cubicBezTo>
                  <a:pt x="805704" y="490669"/>
                  <a:pt x="792510" y="469559"/>
                  <a:pt x="803065" y="461643"/>
                </a:cubicBezTo>
                <a:cubicBezTo>
                  <a:pt x="805703" y="459005"/>
                  <a:pt x="808507" y="458345"/>
                  <a:pt x="811063" y="458964"/>
                </a:cubicBezTo>
                <a:close/>
                <a:moveTo>
                  <a:pt x="1528687" y="429980"/>
                </a:moveTo>
                <a:cubicBezTo>
                  <a:pt x="1531325" y="437896"/>
                  <a:pt x="1528687" y="443173"/>
                  <a:pt x="1523409" y="448451"/>
                </a:cubicBezTo>
                <a:cubicBezTo>
                  <a:pt x="1507576" y="453729"/>
                  <a:pt x="1515492" y="424703"/>
                  <a:pt x="1528687" y="429980"/>
                </a:cubicBezTo>
                <a:close/>
                <a:moveTo>
                  <a:pt x="1433696" y="422064"/>
                </a:moveTo>
                <a:cubicBezTo>
                  <a:pt x="1449528" y="469559"/>
                  <a:pt x="1328149" y="590938"/>
                  <a:pt x="1296486" y="630518"/>
                </a:cubicBezTo>
                <a:cubicBezTo>
                  <a:pt x="1304402" y="612047"/>
                  <a:pt x="1314956" y="593577"/>
                  <a:pt x="1322872" y="575105"/>
                </a:cubicBezTo>
                <a:cubicBezTo>
                  <a:pt x="1362453" y="519694"/>
                  <a:pt x="1370369" y="461643"/>
                  <a:pt x="1433696" y="422064"/>
                </a:cubicBezTo>
                <a:close/>
                <a:moveTo>
                  <a:pt x="948185" y="422064"/>
                </a:moveTo>
                <a:cubicBezTo>
                  <a:pt x="961379" y="429980"/>
                  <a:pt x="966656" y="440534"/>
                  <a:pt x="964017" y="456367"/>
                </a:cubicBezTo>
                <a:cubicBezTo>
                  <a:pt x="934991" y="464283"/>
                  <a:pt x="929719" y="451090"/>
                  <a:pt x="948185" y="422064"/>
                </a:cubicBezTo>
                <a:close/>
                <a:moveTo>
                  <a:pt x="549760" y="406232"/>
                </a:moveTo>
                <a:cubicBezTo>
                  <a:pt x="560315" y="411509"/>
                  <a:pt x="560315" y="419425"/>
                  <a:pt x="549760" y="424702"/>
                </a:cubicBezTo>
                <a:cubicBezTo>
                  <a:pt x="539205" y="419425"/>
                  <a:pt x="539205" y="411509"/>
                  <a:pt x="549760" y="406232"/>
                </a:cubicBezTo>
                <a:close/>
                <a:moveTo>
                  <a:pt x="1296486" y="390400"/>
                </a:moveTo>
                <a:cubicBezTo>
                  <a:pt x="1307041" y="398316"/>
                  <a:pt x="1296486" y="416787"/>
                  <a:pt x="1285932" y="411510"/>
                </a:cubicBezTo>
                <a:cubicBezTo>
                  <a:pt x="1275376" y="406232"/>
                  <a:pt x="1283292" y="385122"/>
                  <a:pt x="1296486" y="390400"/>
                </a:cubicBezTo>
                <a:close/>
                <a:moveTo>
                  <a:pt x="1234477" y="374239"/>
                </a:moveTo>
                <a:cubicBezTo>
                  <a:pt x="1234477" y="373909"/>
                  <a:pt x="1235796" y="379846"/>
                  <a:pt x="1238435" y="393039"/>
                </a:cubicBezTo>
                <a:cubicBezTo>
                  <a:pt x="1235796" y="381165"/>
                  <a:pt x="1234477" y="374569"/>
                  <a:pt x="1234477" y="374239"/>
                </a:cubicBezTo>
                <a:close/>
                <a:moveTo>
                  <a:pt x="1584098" y="348182"/>
                </a:moveTo>
                <a:cubicBezTo>
                  <a:pt x="1573543" y="377207"/>
                  <a:pt x="1557712" y="403593"/>
                  <a:pt x="1533964" y="424703"/>
                </a:cubicBezTo>
                <a:cubicBezTo>
                  <a:pt x="1528687" y="411510"/>
                  <a:pt x="1560350" y="345543"/>
                  <a:pt x="1584098" y="348182"/>
                </a:cubicBezTo>
                <a:close/>
                <a:moveTo>
                  <a:pt x="750287" y="345543"/>
                </a:moveTo>
                <a:cubicBezTo>
                  <a:pt x="797783" y="387761"/>
                  <a:pt x="776673" y="538164"/>
                  <a:pt x="779312" y="588298"/>
                </a:cubicBezTo>
                <a:cubicBezTo>
                  <a:pt x="752926" y="527609"/>
                  <a:pt x="742371" y="403593"/>
                  <a:pt x="750287" y="345543"/>
                </a:cubicBezTo>
                <a:close/>
                <a:moveTo>
                  <a:pt x="1583768" y="327732"/>
                </a:moveTo>
                <a:cubicBezTo>
                  <a:pt x="1585417" y="326413"/>
                  <a:pt x="1588055" y="327072"/>
                  <a:pt x="1592013" y="329711"/>
                </a:cubicBezTo>
                <a:cubicBezTo>
                  <a:pt x="1592013" y="340266"/>
                  <a:pt x="1589375" y="340266"/>
                  <a:pt x="1581459" y="337627"/>
                </a:cubicBezTo>
                <a:cubicBezTo>
                  <a:pt x="1581459" y="332350"/>
                  <a:pt x="1582119" y="329052"/>
                  <a:pt x="1583768" y="327732"/>
                </a:cubicBezTo>
                <a:close/>
                <a:moveTo>
                  <a:pt x="739732" y="279577"/>
                </a:moveTo>
                <a:cubicBezTo>
                  <a:pt x="745010" y="298047"/>
                  <a:pt x="747648" y="316518"/>
                  <a:pt x="752926" y="334988"/>
                </a:cubicBezTo>
                <a:cubicBezTo>
                  <a:pt x="755564" y="337627"/>
                  <a:pt x="726538" y="303325"/>
                  <a:pt x="739732" y="279577"/>
                </a:cubicBezTo>
                <a:close/>
                <a:moveTo>
                  <a:pt x="1305721" y="276609"/>
                </a:moveTo>
                <a:cubicBezTo>
                  <a:pt x="1305721" y="276279"/>
                  <a:pt x="1307041" y="282216"/>
                  <a:pt x="1309679" y="295409"/>
                </a:cubicBezTo>
                <a:cubicBezTo>
                  <a:pt x="1307041" y="283535"/>
                  <a:pt x="1305721" y="276939"/>
                  <a:pt x="1305721" y="276609"/>
                </a:cubicBezTo>
                <a:close/>
                <a:moveTo>
                  <a:pt x="388801" y="271661"/>
                </a:moveTo>
                <a:cubicBezTo>
                  <a:pt x="425743" y="274299"/>
                  <a:pt x="431020" y="329711"/>
                  <a:pt x="404633" y="348182"/>
                </a:cubicBezTo>
                <a:cubicBezTo>
                  <a:pt x="388801" y="327072"/>
                  <a:pt x="388801" y="298047"/>
                  <a:pt x="388801" y="271661"/>
                </a:cubicBezTo>
                <a:close/>
                <a:moveTo>
                  <a:pt x="1626646" y="259581"/>
                </a:moveTo>
                <a:cubicBezTo>
                  <a:pt x="1630604" y="260612"/>
                  <a:pt x="1634892" y="263746"/>
                  <a:pt x="1639509" y="269023"/>
                </a:cubicBezTo>
                <a:cubicBezTo>
                  <a:pt x="1626316" y="279577"/>
                  <a:pt x="1613123" y="292771"/>
                  <a:pt x="1599930" y="305964"/>
                </a:cubicBezTo>
                <a:cubicBezTo>
                  <a:pt x="1605867" y="272321"/>
                  <a:pt x="1614772" y="256489"/>
                  <a:pt x="1626646" y="259581"/>
                </a:cubicBezTo>
                <a:close/>
                <a:moveTo>
                  <a:pt x="1486468" y="226804"/>
                </a:moveTo>
                <a:cubicBezTo>
                  <a:pt x="1533964" y="216249"/>
                  <a:pt x="1555073" y="279577"/>
                  <a:pt x="1510216" y="300687"/>
                </a:cubicBezTo>
                <a:cubicBezTo>
                  <a:pt x="1465359" y="292771"/>
                  <a:pt x="1457443" y="269022"/>
                  <a:pt x="1486468" y="226804"/>
                </a:cubicBezTo>
                <a:close/>
                <a:moveTo>
                  <a:pt x="1821575" y="224166"/>
                </a:moveTo>
                <a:cubicBezTo>
                  <a:pt x="1826853" y="266384"/>
                  <a:pt x="1739777" y="385124"/>
                  <a:pt x="1718668" y="416788"/>
                </a:cubicBezTo>
                <a:cubicBezTo>
                  <a:pt x="1705475" y="427342"/>
                  <a:pt x="1692282" y="435258"/>
                  <a:pt x="1679089" y="445813"/>
                </a:cubicBezTo>
                <a:cubicBezTo>
                  <a:pt x="1639509" y="379846"/>
                  <a:pt x="1750332" y="253191"/>
                  <a:pt x="1821575" y="224166"/>
                </a:cubicBezTo>
                <a:close/>
                <a:moveTo>
                  <a:pt x="1328150" y="210973"/>
                </a:moveTo>
                <a:cubicBezTo>
                  <a:pt x="1336066" y="229443"/>
                  <a:pt x="1330788" y="237360"/>
                  <a:pt x="1312317" y="234721"/>
                </a:cubicBezTo>
                <a:cubicBezTo>
                  <a:pt x="1307040" y="216250"/>
                  <a:pt x="1309678" y="208334"/>
                  <a:pt x="1328150" y="210973"/>
                </a:cubicBezTo>
                <a:close/>
                <a:moveTo>
                  <a:pt x="1800863" y="76556"/>
                </a:moveTo>
                <a:cubicBezTo>
                  <a:pt x="1802734" y="78009"/>
                  <a:pt x="1798157" y="91244"/>
                  <a:pt x="1787273" y="115981"/>
                </a:cubicBezTo>
                <a:cubicBezTo>
                  <a:pt x="1776718" y="168754"/>
                  <a:pt x="1758248" y="187225"/>
                  <a:pt x="1737139" y="168754"/>
                </a:cubicBezTo>
                <a:cubicBezTo>
                  <a:pt x="1776718" y="104437"/>
                  <a:pt x="1797745" y="74134"/>
                  <a:pt x="1800863" y="76556"/>
                </a:cubicBezTo>
                <a:close/>
                <a:moveTo>
                  <a:pt x="2242358" y="8045"/>
                </a:moveTo>
                <a:cubicBezTo>
                  <a:pt x="2249037" y="8787"/>
                  <a:pt x="2254974" y="17692"/>
                  <a:pt x="2249037" y="23629"/>
                </a:cubicBezTo>
                <a:cubicBezTo>
                  <a:pt x="2241121" y="34184"/>
                  <a:pt x="2227927" y="20990"/>
                  <a:pt x="2235844" y="10436"/>
                </a:cubicBezTo>
                <a:cubicBezTo>
                  <a:pt x="2237823" y="8457"/>
                  <a:pt x="2240131" y="7798"/>
                  <a:pt x="2242358" y="8045"/>
                </a:cubicBezTo>
                <a:close/>
                <a:moveTo>
                  <a:pt x="1860372" y="87"/>
                </a:moveTo>
                <a:cubicBezTo>
                  <a:pt x="1861155" y="1036"/>
                  <a:pt x="1856538" y="9776"/>
                  <a:pt x="1842685" y="31545"/>
                </a:cubicBezTo>
                <a:cubicBezTo>
                  <a:pt x="1837407" y="47377"/>
                  <a:pt x="1824214" y="55293"/>
                  <a:pt x="1811021" y="60570"/>
                </a:cubicBezTo>
                <a:cubicBezTo>
                  <a:pt x="1807063" y="64528"/>
                  <a:pt x="1858022" y="-2757"/>
                  <a:pt x="1860372" y="87"/>
                </a:cubicBezTo>
                <a:close/>
              </a:path>
            </a:pathLst>
          </a:custGeom>
          <a:solidFill>
            <a:schemeClr val="bg1"/>
          </a:solidFill>
          <a:ln w="9525" cap="flat">
            <a:noFill/>
            <a:prstDash val="solid"/>
            <a:miter/>
          </a:ln>
        </p:spPr>
        <p:txBody>
          <a:bodyPr wrap="square" rtlCol="0" anchor="ctr">
            <a:noAutofit/>
          </a:bodyPr>
          <a:lstStyle/>
          <a:p>
            <a:endParaRPr lang="en-US"/>
          </a:p>
        </p:txBody>
      </p:sp>
      <p:grpSp>
        <p:nvGrpSpPr>
          <p:cNvPr id="379" name="Group 378">
            <a:extLst>
              <a:ext uri="{FF2B5EF4-FFF2-40B4-BE49-F238E27FC236}">
                <a16:creationId xmlns:a16="http://schemas.microsoft.com/office/drawing/2014/main" id="{981B30B4-AD3E-4088-8A90-A9BF6CD7FB3E}"/>
              </a:ext>
            </a:extLst>
          </p:cNvPr>
          <p:cNvGrpSpPr/>
          <p:nvPr userDrawn="1"/>
        </p:nvGrpSpPr>
        <p:grpSpPr>
          <a:xfrm>
            <a:off x="448683" y="5314328"/>
            <a:ext cx="1035835" cy="1298362"/>
            <a:chOff x="6846896" y="2302630"/>
            <a:chExt cx="2407391" cy="3017534"/>
          </a:xfrm>
          <a:solidFill>
            <a:schemeClr val="tx1">
              <a:lumMod val="85000"/>
              <a:lumOff val="15000"/>
            </a:schemeClr>
          </a:solidFill>
        </p:grpSpPr>
        <p:sp>
          <p:nvSpPr>
            <p:cNvPr id="380" name="Oval 379">
              <a:extLst>
                <a:ext uri="{FF2B5EF4-FFF2-40B4-BE49-F238E27FC236}">
                  <a16:creationId xmlns:a16="http://schemas.microsoft.com/office/drawing/2014/main" id="{7C43FE14-DADE-4E33-8173-07C811DB49F3}"/>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Freeform: Shape 380">
              <a:extLst>
                <a:ext uri="{FF2B5EF4-FFF2-40B4-BE49-F238E27FC236}">
                  <a16:creationId xmlns:a16="http://schemas.microsoft.com/office/drawing/2014/main" id="{B53E186B-3759-492F-A532-95BDDACB610D}"/>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CF01CDF6-5A18-413F-B000-72F108EFA69A}"/>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80D15B99-7E1B-4B26-BCDB-9AC870C2A704}"/>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AD102F8A-0599-44C4-97EF-4E6D26F37CCA}"/>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92EAEFBC-D1CA-4748-9281-BB88178FFC99}"/>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444718A5-89F4-4D76-B152-F20E0CA42248}"/>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5A8D6745-6ECD-434F-876A-54F43923B85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E87765FF-B10D-488D-BAA8-02582595E1B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34F4337A-E770-4B68-8B0C-4BE9E18CB948}"/>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3EA84EDB-71AA-4B09-9267-E6E5A52601DA}"/>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012E4EDC-005E-4749-A46A-BFB0BE363A5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9AA10048-C1AD-498A-8B8E-E7EAC0248F1C}"/>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D288128-0B08-453F-B092-5F6D8D737B64}"/>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A7F919C5-98A9-4086-8481-9B3BE52A816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7B0AED30-C0CF-48B9-8876-0ABF1C7A6498}"/>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92F7D5D0-6935-4912-A014-DF0DB6E8595B}"/>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7A9A0496-705E-49A1-961D-523680025B37}"/>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122BC1B8-8D9A-4695-9641-D7C2FBB39215}"/>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2E6EC69E-773F-4890-8924-E4FEDDFC45FC}"/>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D91E01CE-8180-4F1A-9C71-24ECA43C02DD}"/>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17877603-5AD2-4EB3-9648-58A4A4BCF5A5}"/>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EF0AEECD-A51D-4F4C-ACAD-CD20A9E9AF6A}"/>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A9FF6D04-A2EB-4334-8F37-DDA941623956}"/>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C7B464D2-4A66-4AC9-BCF0-4C3E3DFDFB30}"/>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CC1C3010-6A1F-4BE0-ABE9-C3E2CED8FCAE}"/>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53808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287255"/>
            <a:ext cx="12192000"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6" name="Group 5">
            <a:extLst>
              <a:ext uri="{FF2B5EF4-FFF2-40B4-BE49-F238E27FC236}">
                <a16:creationId xmlns:a16="http://schemas.microsoft.com/office/drawing/2014/main" id="{39E32B89-F037-40D0-AF12-764A7C2FA486}"/>
              </a:ext>
            </a:extLst>
          </p:cNvPr>
          <p:cNvGrpSpPr/>
          <p:nvPr userDrawn="1"/>
        </p:nvGrpSpPr>
        <p:grpSpPr>
          <a:xfrm>
            <a:off x="-9525" y="6378430"/>
            <a:ext cx="12280605" cy="489096"/>
            <a:chOff x="-10633" y="6411432"/>
            <a:chExt cx="11109042" cy="446567"/>
          </a:xfrm>
        </p:grpSpPr>
        <p:sp>
          <p:nvSpPr>
            <p:cNvPr id="7" name="Graphic 41">
              <a:extLst>
                <a:ext uri="{FF2B5EF4-FFF2-40B4-BE49-F238E27FC236}">
                  <a16:creationId xmlns:a16="http://schemas.microsoft.com/office/drawing/2014/main" id="{3BC4C72F-286E-4B83-A4A4-AD0BA626627E}"/>
                </a:ext>
              </a:extLst>
            </p:cNvPr>
            <p:cNvSpPr/>
            <p:nvPr userDrawn="1"/>
          </p:nvSpPr>
          <p:spPr>
            <a:xfrm>
              <a:off x="-10633"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sp>
          <p:nvSpPr>
            <p:cNvPr id="8" name="Graphic 41">
              <a:extLst>
                <a:ext uri="{FF2B5EF4-FFF2-40B4-BE49-F238E27FC236}">
                  <a16:creationId xmlns:a16="http://schemas.microsoft.com/office/drawing/2014/main" id="{D99DEF50-1B12-45D7-8822-C1AF050634CB}"/>
                </a:ext>
              </a:extLst>
            </p:cNvPr>
            <p:cNvSpPr/>
            <p:nvPr userDrawn="1"/>
          </p:nvSpPr>
          <p:spPr>
            <a:xfrm>
              <a:off x="5489944"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68079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287255"/>
            <a:ext cx="12192000"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6" name="Graphic 5">
            <a:extLst>
              <a:ext uri="{FF2B5EF4-FFF2-40B4-BE49-F238E27FC236}">
                <a16:creationId xmlns:a16="http://schemas.microsoft.com/office/drawing/2014/main" id="{FE7C757C-32BA-419F-8126-930332EE76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5114261"/>
            <a:ext cx="12192000" cy="1743740"/>
          </a:xfrm>
          <a:prstGeom prst="rect">
            <a:avLst/>
          </a:prstGeom>
        </p:spPr>
      </p:pic>
      <p:sp>
        <p:nvSpPr>
          <p:cNvPr id="3" name="Rectangle 2">
            <a:extLst>
              <a:ext uri="{FF2B5EF4-FFF2-40B4-BE49-F238E27FC236}">
                <a16:creationId xmlns:a16="http://schemas.microsoft.com/office/drawing/2014/main" id="{0B453B9D-70F8-42D9-87D9-9C807A041216}"/>
              </a:ext>
            </a:extLst>
          </p:cNvPr>
          <p:cNvSpPr/>
          <p:nvPr userDrawn="1"/>
        </p:nvSpPr>
        <p:spPr>
          <a:xfrm>
            <a:off x="0" y="6570745"/>
            <a:ext cx="12192000" cy="2872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369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46531" y="319722"/>
            <a:ext cx="11098938" cy="659314"/>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08" name="Group 407">
            <a:extLst>
              <a:ext uri="{FF2B5EF4-FFF2-40B4-BE49-F238E27FC236}">
                <a16:creationId xmlns:a16="http://schemas.microsoft.com/office/drawing/2014/main" id="{D0E8651A-CE4B-493E-977F-76F116594D9A}"/>
              </a:ext>
            </a:extLst>
          </p:cNvPr>
          <p:cNvGrpSpPr/>
          <p:nvPr userDrawn="1"/>
        </p:nvGrpSpPr>
        <p:grpSpPr>
          <a:xfrm>
            <a:off x="-9525" y="6378429"/>
            <a:ext cx="12280605" cy="489096"/>
            <a:chOff x="-10633" y="6411432"/>
            <a:chExt cx="11109042" cy="446567"/>
          </a:xfrm>
        </p:grpSpPr>
        <p:sp>
          <p:nvSpPr>
            <p:cNvPr id="406" name="Graphic 41">
              <a:extLst>
                <a:ext uri="{FF2B5EF4-FFF2-40B4-BE49-F238E27FC236}">
                  <a16:creationId xmlns:a16="http://schemas.microsoft.com/office/drawing/2014/main" id="{D7D40D7E-985C-42A1-855C-A22EAF31E1A4}"/>
                </a:ext>
              </a:extLst>
            </p:cNvPr>
            <p:cNvSpPr/>
            <p:nvPr userDrawn="1"/>
          </p:nvSpPr>
          <p:spPr>
            <a:xfrm>
              <a:off x="-10633"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sp>
          <p:nvSpPr>
            <p:cNvPr id="407" name="Graphic 41">
              <a:extLst>
                <a:ext uri="{FF2B5EF4-FFF2-40B4-BE49-F238E27FC236}">
                  <a16:creationId xmlns:a16="http://schemas.microsoft.com/office/drawing/2014/main" id="{DC4CB814-36A3-4D80-9F77-C2461D657826}"/>
                </a:ext>
              </a:extLst>
            </p:cNvPr>
            <p:cNvSpPr/>
            <p:nvPr userDrawn="1"/>
          </p:nvSpPr>
          <p:spPr>
            <a:xfrm>
              <a:off x="5489944"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grpSp>
      <p:sp>
        <p:nvSpPr>
          <p:cNvPr id="11" name="Picture Placeholder 10">
            <a:extLst>
              <a:ext uri="{FF2B5EF4-FFF2-40B4-BE49-F238E27FC236}">
                <a16:creationId xmlns:a16="http://schemas.microsoft.com/office/drawing/2014/main" id="{00588732-F221-4BCB-92A3-9748C41CECD8}"/>
              </a:ext>
            </a:extLst>
          </p:cNvPr>
          <p:cNvSpPr>
            <a:spLocks noGrp="1"/>
          </p:cNvSpPr>
          <p:nvPr>
            <p:ph type="pic" idx="13" hasCustomPrompt="1"/>
          </p:nvPr>
        </p:nvSpPr>
        <p:spPr>
          <a:xfrm>
            <a:off x="1162364"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4" name="Picture Placeholder 13">
            <a:extLst>
              <a:ext uri="{FF2B5EF4-FFF2-40B4-BE49-F238E27FC236}">
                <a16:creationId xmlns:a16="http://schemas.microsoft.com/office/drawing/2014/main" id="{4D247B2D-039A-4A99-8C16-034B2B022B91}"/>
              </a:ext>
            </a:extLst>
          </p:cNvPr>
          <p:cNvSpPr>
            <a:spLocks noGrp="1"/>
          </p:cNvSpPr>
          <p:nvPr>
            <p:ph type="pic" idx="14" hasCustomPrompt="1"/>
          </p:nvPr>
        </p:nvSpPr>
        <p:spPr>
          <a:xfrm>
            <a:off x="3607058"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6" name="Picture Placeholder 15">
            <a:extLst>
              <a:ext uri="{FF2B5EF4-FFF2-40B4-BE49-F238E27FC236}">
                <a16:creationId xmlns:a16="http://schemas.microsoft.com/office/drawing/2014/main" id="{493AA1F7-3AC4-4E2A-92D0-B802CBE60670}"/>
              </a:ext>
            </a:extLst>
          </p:cNvPr>
          <p:cNvSpPr>
            <a:spLocks noGrp="1"/>
          </p:cNvSpPr>
          <p:nvPr>
            <p:ph type="pic" idx="15" hasCustomPrompt="1"/>
          </p:nvPr>
        </p:nvSpPr>
        <p:spPr>
          <a:xfrm>
            <a:off x="6016916"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8" name="Picture Placeholder 17">
            <a:extLst>
              <a:ext uri="{FF2B5EF4-FFF2-40B4-BE49-F238E27FC236}">
                <a16:creationId xmlns:a16="http://schemas.microsoft.com/office/drawing/2014/main" id="{2F042262-59CA-47F7-812E-4D41C1A639EF}"/>
              </a:ext>
            </a:extLst>
          </p:cNvPr>
          <p:cNvSpPr>
            <a:spLocks noGrp="1"/>
          </p:cNvSpPr>
          <p:nvPr>
            <p:ph type="pic" idx="16" hasCustomPrompt="1"/>
          </p:nvPr>
        </p:nvSpPr>
        <p:spPr>
          <a:xfrm>
            <a:off x="8574828"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58411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0588732-F221-4BCB-92A3-9748C41CECD8}"/>
              </a:ext>
            </a:extLst>
          </p:cNvPr>
          <p:cNvSpPr>
            <a:spLocks noGrp="1"/>
          </p:cNvSpPr>
          <p:nvPr>
            <p:ph type="pic" idx="13" hasCustomPrompt="1"/>
          </p:nvPr>
        </p:nvSpPr>
        <p:spPr>
          <a:xfrm>
            <a:off x="0" y="0"/>
            <a:ext cx="12192000" cy="6858000"/>
          </a:xfrm>
          <a:prstGeom prst="rect">
            <a:avLst/>
          </a:pr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45925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36BD396-32F2-4DF7-87D0-440FB165E717}"/>
              </a:ext>
            </a:extLst>
          </p:cNvPr>
          <p:cNvSpPr>
            <a:spLocks noGrp="1"/>
          </p:cNvSpPr>
          <p:nvPr>
            <p:ph type="pic" idx="13" hasCustomPrompt="1"/>
          </p:nvPr>
        </p:nvSpPr>
        <p:spPr>
          <a:xfrm>
            <a:off x="0" y="0"/>
            <a:ext cx="12192000" cy="6858000"/>
          </a:xfrm>
          <a:custGeom>
            <a:avLst/>
            <a:gdLst>
              <a:gd name="connsiteX0" fmla="*/ 5815384 w 12192000"/>
              <a:gd name="connsiteY0" fmla="*/ 5109296 h 6858000"/>
              <a:gd name="connsiteX1" fmla="*/ 11278504 w 12192000"/>
              <a:gd name="connsiteY1" fmla="*/ 6858000 h 6858000"/>
              <a:gd name="connsiteX2" fmla="*/ 3814616 w 12192000"/>
              <a:gd name="connsiteY2" fmla="*/ 6858000 h 6858000"/>
              <a:gd name="connsiteX3" fmla="*/ 1716697 w 12192000"/>
              <a:gd name="connsiteY3" fmla="*/ 3797337 h 6858000"/>
              <a:gd name="connsiteX4" fmla="*/ 5662832 w 12192000"/>
              <a:gd name="connsiteY4" fmla="*/ 5060465 h 6858000"/>
              <a:gd name="connsiteX5" fmla="*/ 3606193 w 12192000"/>
              <a:gd name="connsiteY5" fmla="*/ 6858000 h 6858000"/>
              <a:gd name="connsiteX6" fmla="*/ 0 w 12192000"/>
              <a:gd name="connsiteY6" fmla="*/ 6858000 h 6858000"/>
              <a:gd name="connsiteX7" fmla="*/ 0 w 12192000"/>
              <a:gd name="connsiteY7" fmla="*/ 5009693 h 6858000"/>
              <a:gd name="connsiteX8" fmla="*/ 0 w 12192000"/>
              <a:gd name="connsiteY8" fmla="*/ 3247835 h 6858000"/>
              <a:gd name="connsiteX9" fmla="*/ 1553085 w 12192000"/>
              <a:gd name="connsiteY9" fmla="*/ 3744966 h 6858000"/>
              <a:gd name="connsiteX10" fmla="*/ 0 w 12192000"/>
              <a:gd name="connsiteY10" fmla="*/ 4841777 h 6858000"/>
              <a:gd name="connsiteX11" fmla="*/ 4837708 w 12192000"/>
              <a:gd name="connsiteY11" fmla="*/ 1593232 h 6858000"/>
              <a:gd name="connsiteX12" fmla="*/ 12192000 w 12192000"/>
              <a:gd name="connsiteY12" fmla="*/ 3746650 h 6858000"/>
              <a:gd name="connsiteX13" fmla="*/ 12192000 w 12192000"/>
              <a:gd name="connsiteY13" fmla="*/ 6858000 h 6858000"/>
              <a:gd name="connsiteX14" fmla="*/ 11728421 w 12192000"/>
              <a:gd name="connsiteY14" fmla="*/ 6858000 h 6858000"/>
              <a:gd name="connsiteX15" fmla="*/ 5787340 w 12192000"/>
              <a:gd name="connsiteY15" fmla="*/ 4956304 h 6858000"/>
              <a:gd name="connsiteX16" fmla="*/ 5785030 w 12192000"/>
              <a:gd name="connsiteY16" fmla="*/ 4953661 h 6858000"/>
              <a:gd name="connsiteX17" fmla="*/ 5783436 w 12192000"/>
              <a:gd name="connsiteY17" fmla="*/ 4955054 h 6858000"/>
              <a:gd name="connsiteX18" fmla="*/ 1857020 w 12192000"/>
              <a:gd name="connsiteY18" fmla="*/ 3698238 h 6858000"/>
              <a:gd name="connsiteX19" fmla="*/ 0 w 12192000"/>
              <a:gd name="connsiteY19" fmla="*/ 176698 h 6858000"/>
              <a:gd name="connsiteX20" fmla="*/ 4669629 w 12192000"/>
              <a:gd name="connsiteY20" fmla="*/ 1544017 h 6858000"/>
              <a:gd name="connsiteX21" fmla="*/ 1693410 w 12192000"/>
              <a:gd name="connsiteY21" fmla="*/ 3645867 h 6858000"/>
              <a:gd name="connsiteX22" fmla="*/ 0 w 12192000"/>
              <a:gd name="connsiteY22" fmla="*/ 3103820 h 6858000"/>
              <a:gd name="connsiteX23" fmla="*/ 10316745 w 12192000"/>
              <a:gd name="connsiteY23" fmla="*/ 0 h 6858000"/>
              <a:gd name="connsiteX24" fmla="*/ 12192000 w 12192000"/>
              <a:gd name="connsiteY24" fmla="*/ 0 h 6858000"/>
              <a:gd name="connsiteX25" fmla="*/ 12192000 w 12192000"/>
              <a:gd name="connsiteY25" fmla="*/ 3603731 h 6858000"/>
              <a:gd name="connsiteX26" fmla="*/ 7698847 w 12192000"/>
              <a:gd name="connsiteY26" fmla="*/ 2288086 h 6858000"/>
              <a:gd name="connsiteX27" fmla="*/ 0 w 12192000"/>
              <a:gd name="connsiteY27" fmla="*/ 0 h 6858000"/>
              <a:gd name="connsiteX28" fmla="*/ 10108323 w 12192000"/>
              <a:gd name="connsiteY28" fmla="*/ 0 h 6858000"/>
              <a:gd name="connsiteX29" fmla="*/ 7542727 w 12192000"/>
              <a:gd name="connsiteY29" fmla="*/ 2242373 h 6858000"/>
              <a:gd name="connsiteX30" fmla="*/ 0 w 12192000"/>
              <a:gd name="connsiteY30" fmla="*/ 3377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5815384" y="5109296"/>
                </a:moveTo>
                <a:lnTo>
                  <a:pt x="11278504" y="6858000"/>
                </a:lnTo>
                <a:lnTo>
                  <a:pt x="3814616" y="6858000"/>
                </a:lnTo>
                <a:close/>
                <a:moveTo>
                  <a:pt x="1716697" y="3797337"/>
                </a:moveTo>
                <a:lnTo>
                  <a:pt x="5662832" y="5060465"/>
                </a:lnTo>
                <a:lnTo>
                  <a:pt x="3606193" y="6858000"/>
                </a:lnTo>
                <a:lnTo>
                  <a:pt x="0" y="6858000"/>
                </a:lnTo>
                <a:lnTo>
                  <a:pt x="0" y="5009693"/>
                </a:lnTo>
                <a:close/>
                <a:moveTo>
                  <a:pt x="0" y="3247835"/>
                </a:moveTo>
                <a:lnTo>
                  <a:pt x="1553085" y="3744966"/>
                </a:lnTo>
                <a:lnTo>
                  <a:pt x="0" y="4841777"/>
                </a:lnTo>
                <a:close/>
                <a:moveTo>
                  <a:pt x="4837708" y="1593232"/>
                </a:moveTo>
                <a:lnTo>
                  <a:pt x="12192000" y="3746650"/>
                </a:lnTo>
                <a:lnTo>
                  <a:pt x="12192000" y="6858000"/>
                </a:lnTo>
                <a:lnTo>
                  <a:pt x="11728421" y="6858000"/>
                </a:lnTo>
                <a:lnTo>
                  <a:pt x="5787340" y="4956304"/>
                </a:lnTo>
                <a:lnTo>
                  <a:pt x="5785030" y="4953661"/>
                </a:lnTo>
                <a:lnTo>
                  <a:pt x="5783436" y="4955054"/>
                </a:lnTo>
                <a:lnTo>
                  <a:pt x="1857020" y="3698238"/>
                </a:lnTo>
                <a:close/>
                <a:moveTo>
                  <a:pt x="0" y="176698"/>
                </a:moveTo>
                <a:lnTo>
                  <a:pt x="4669629" y="1544017"/>
                </a:lnTo>
                <a:lnTo>
                  <a:pt x="1693410" y="3645867"/>
                </a:lnTo>
                <a:lnTo>
                  <a:pt x="0" y="3103820"/>
                </a:lnTo>
                <a:close/>
                <a:moveTo>
                  <a:pt x="10316745" y="0"/>
                </a:moveTo>
                <a:lnTo>
                  <a:pt x="12192000" y="0"/>
                </a:lnTo>
                <a:lnTo>
                  <a:pt x="12192000" y="3603731"/>
                </a:lnTo>
                <a:lnTo>
                  <a:pt x="7698847" y="2288086"/>
                </a:lnTo>
                <a:close/>
                <a:moveTo>
                  <a:pt x="0" y="0"/>
                </a:moveTo>
                <a:lnTo>
                  <a:pt x="10108323" y="0"/>
                </a:lnTo>
                <a:lnTo>
                  <a:pt x="7542727" y="2242373"/>
                </a:lnTo>
                <a:lnTo>
                  <a:pt x="0" y="33778"/>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2771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4A0BA738-1393-424E-9EAA-4B8312B81727}"/>
              </a:ext>
            </a:extLst>
          </p:cNvPr>
          <p:cNvSpPr>
            <a:spLocks noGrp="1"/>
          </p:cNvSpPr>
          <p:nvPr>
            <p:ph type="pic" idx="13" hasCustomPrompt="1"/>
          </p:nvPr>
        </p:nvSpPr>
        <p:spPr>
          <a:xfrm>
            <a:off x="5321175" y="1"/>
            <a:ext cx="6784903" cy="6593390"/>
          </a:xfrm>
          <a:custGeom>
            <a:avLst/>
            <a:gdLst>
              <a:gd name="connsiteX0" fmla="*/ 3765937 w 6784903"/>
              <a:gd name="connsiteY0" fmla="*/ 6093108 h 6593390"/>
              <a:gd name="connsiteX1" fmla="*/ 4096124 w 6784903"/>
              <a:gd name="connsiteY1" fmla="*/ 6093108 h 6593390"/>
              <a:gd name="connsiteX2" fmla="*/ 4221194 w 6784903"/>
              <a:gd name="connsiteY2" fmla="*/ 6343249 h 6593390"/>
              <a:gd name="connsiteX3" fmla="*/ 4096124 w 6784903"/>
              <a:gd name="connsiteY3" fmla="*/ 6593390 h 6593390"/>
              <a:gd name="connsiteX4" fmla="*/ 3765937 w 6784903"/>
              <a:gd name="connsiteY4" fmla="*/ 6593390 h 6593390"/>
              <a:gd name="connsiteX5" fmla="*/ 3640866 w 6784903"/>
              <a:gd name="connsiteY5" fmla="*/ 6343249 h 6593390"/>
              <a:gd name="connsiteX6" fmla="*/ 3466441 w 6784903"/>
              <a:gd name="connsiteY6" fmla="*/ 5160578 h 6593390"/>
              <a:gd name="connsiteX7" fmla="*/ 4013845 w 6784903"/>
              <a:gd name="connsiteY7" fmla="*/ 5160578 h 6593390"/>
              <a:gd name="connsiteX8" fmla="*/ 4221194 w 6784903"/>
              <a:gd name="connsiteY8" fmla="*/ 5575276 h 6593390"/>
              <a:gd name="connsiteX9" fmla="*/ 4013845 w 6784903"/>
              <a:gd name="connsiteY9" fmla="*/ 5989974 h 6593390"/>
              <a:gd name="connsiteX10" fmla="*/ 3466441 w 6784903"/>
              <a:gd name="connsiteY10" fmla="*/ 5989974 h 6593390"/>
              <a:gd name="connsiteX11" fmla="*/ 3259092 w 6784903"/>
              <a:gd name="connsiteY11" fmla="*/ 5575276 h 6593390"/>
              <a:gd name="connsiteX12" fmla="*/ 6229611 w 6784903"/>
              <a:gd name="connsiteY12" fmla="*/ 4696709 h 6593390"/>
              <a:gd name="connsiteX13" fmla="*/ 6559798 w 6784903"/>
              <a:gd name="connsiteY13" fmla="*/ 4696709 h 6593390"/>
              <a:gd name="connsiteX14" fmla="*/ 6684868 w 6784903"/>
              <a:gd name="connsiteY14" fmla="*/ 4946850 h 6593390"/>
              <a:gd name="connsiteX15" fmla="*/ 6559798 w 6784903"/>
              <a:gd name="connsiteY15" fmla="*/ 5196991 h 6593390"/>
              <a:gd name="connsiteX16" fmla="*/ 6229611 w 6784903"/>
              <a:gd name="connsiteY16" fmla="*/ 5196991 h 6593390"/>
              <a:gd name="connsiteX17" fmla="*/ 6104540 w 6784903"/>
              <a:gd name="connsiteY17" fmla="*/ 4946850 h 6593390"/>
              <a:gd name="connsiteX18" fmla="*/ 2435186 w 6784903"/>
              <a:gd name="connsiteY18" fmla="*/ 4631749 h 6593390"/>
              <a:gd name="connsiteX19" fmla="*/ 3096422 w 6784903"/>
              <a:gd name="connsiteY19" fmla="*/ 4631749 h 6593390"/>
              <a:gd name="connsiteX20" fmla="*/ 3346890 w 6784903"/>
              <a:gd name="connsiteY20" fmla="*/ 5132685 h 6593390"/>
              <a:gd name="connsiteX21" fmla="*/ 3096422 w 6784903"/>
              <a:gd name="connsiteY21" fmla="*/ 5633621 h 6593390"/>
              <a:gd name="connsiteX22" fmla="*/ 2435186 w 6784903"/>
              <a:gd name="connsiteY22" fmla="*/ 5633621 h 6593390"/>
              <a:gd name="connsiteX23" fmla="*/ 2184718 w 6784903"/>
              <a:gd name="connsiteY23" fmla="*/ 5132685 h 6593390"/>
              <a:gd name="connsiteX24" fmla="*/ 3444958 w 6784903"/>
              <a:gd name="connsiteY24" fmla="*/ 4086739 h 6593390"/>
              <a:gd name="connsiteX25" fmla="*/ 4106194 w 6784903"/>
              <a:gd name="connsiteY25" fmla="*/ 4086739 h 6593390"/>
              <a:gd name="connsiteX26" fmla="*/ 4356662 w 6784903"/>
              <a:gd name="connsiteY26" fmla="*/ 4587675 h 6593390"/>
              <a:gd name="connsiteX27" fmla="*/ 4106194 w 6784903"/>
              <a:gd name="connsiteY27" fmla="*/ 5088611 h 6593390"/>
              <a:gd name="connsiteX28" fmla="*/ 3444958 w 6784903"/>
              <a:gd name="connsiteY28" fmla="*/ 5088611 h 6593390"/>
              <a:gd name="connsiteX29" fmla="*/ 3194490 w 6784903"/>
              <a:gd name="connsiteY29" fmla="*/ 4587675 h 6593390"/>
              <a:gd name="connsiteX30" fmla="*/ 1268770 w 6784903"/>
              <a:gd name="connsiteY30" fmla="*/ 4077356 h 6593390"/>
              <a:gd name="connsiteX31" fmla="*/ 1983697 w 6784903"/>
              <a:gd name="connsiteY31" fmla="*/ 4077356 h 6593390"/>
              <a:gd name="connsiteX32" fmla="*/ 2254502 w 6784903"/>
              <a:gd name="connsiteY32" fmla="*/ 4618967 h 6593390"/>
              <a:gd name="connsiteX33" fmla="*/ 1983697 w 6784903"/>
              <a:gd name="connsiteY33" fmla="*/ 5160578 h 6593390"/>
              <a:gd name="connsiteX34" fmla="*/ 1268770 w 6784903"/>
              <a:gd name="connsiteY34" fmla="*/ 5160578 h 6593390"/>
              <a:gd name="connsiteX35" fmla="*/ 997964 w 6784903"/>
              <a:gd name="connsiteY35" fmla="*/ 4618967 h 6593390"/>
              <a:gd name="connsiteX36" fmla="*/ 5930115 w 6784903"/>
              <a:gd name="connsiteY36" fmla="*/ 3764179 h 6593390"/>
              <a:gd name="connsiteX37" fmla="*/ 6477519 w 6784903"/>
              <a:gd name="connsiteY37" fmla="*/ 3764179 h 6593390"/>
              <a:gd name="connsiteX38" fmla="*/ 6684868 w 6784903"/>
              <a:gd name="connsiteY38" fmla="*/ 4178877 h 6593390"/>
              <a:gd name="connsiteX39" fmla="*/ 6477519 w 6784903"/>
              <a:gd name="connsiteY39" fmla="*/ 4593575 h 6593390"/>
              <a:gd name="connsiteX40" fmla="*/ 5930115 w 6784903"/>
              <a:gd name="connsiteY40" fmla="*/ 4593575 h 6593390"/>
              <a:gd name="connsiteX41" fmla="*/ 5722766 w 6784903"/>
              <a:gd name="connsiteY41" fmla="*/ 4178877 h 6593390"/>
              <a:gd name="connsiteX42" fmla="*/ 2343499 w 6784903"/>
              <a:gd name="connsiteY42" fmla="*/ 3363749 h 6593390"/>
              <a:gd name="connsiteX43" fmla="*/ 3118568 w 6784903"/>
              <a:gd name="connsiteY43" fmla="*/ 3363749 h 6593390"/>
              <a:gd name="connsiteX44" fmla="*/ 3412154 w 6784903"/>
              <a:gd name="connsiteY44" fmla="*/ 3950922 h 6593390"/>
              <a:gd name="connsiteX45" fmla="*/ 3118568 w 6784903"/>
              <a:gd name="connsiteY45" fmla="*/ 4538095 h 6593390"/>
              <a:gd name="connsiteX46" fmla="*/ 2343499 w 6784903"/>
              <a:gd name="connsiteY46" fmla="*/ 4538095 h 6593390"/>
              <a:gd name="connsiteX47" fmla="*/ 2049912 w 6784903"/>
              <a:gd name="connsiteY47" fmla="*/ 3950922 h 6593390"/>
              <a:gd name="connsiteX48" fmla="*/ 4891279 w 6784903"/>
              <a:gd name="connsiteY48" fmla="*/ 3210059 h 6593390"/>
              <a:gd name="connsiteX49" fmla="*/ 5552515 w 6784903"/>
              <a:gd name="connsiteY49" fmla="*/ 3210059 h 6593390"/>
              <a:gd name="connsiteX50" fmla="*/ 5802983 w 6784903"/>
              <a:gd name="connsiteY50" fmla="*/ 3710994 h 6593390"/>
              <a:gd name="connsiteX51" fmla="*/ 5552515 w 6784903"/>
              <a:gd name="connsiteY51" fmla="*/ 4211930 h 6593390"/>
              <a:gd name="connsiteX52" fmla="*/ 4891279 w 6784903"/>
              <a:gd name="connsiteY52" fmla="*/ 4211930 h 6593390"/>
              <a:gd name="connsiteX53" fmla="*/ 4640811 w 6784903"/>
              <a:gd name="connsiteY53" fmla="*/ 3710994 h 6593390"/>
              <a:gd name="connsiteX54" fmla="*/ 1099001 w 6784903"/>
              <a:gd name="connsiteY54" fmla="*/ 2682602 h 6593390"/>
              <a:gd name="connsiteX55" fmla="*/ 1937057 w 6784903"/>
              <a:gd name="connsiteY55" fmla="*/ 2682602 h 6593390"/>
              <a:gd name="connsiteX56" fmla="*/ 2254502 w 6784903"/>
              <a:gd name="connsiteY56" fmla="*/ 3317492 h 6593390"/>
              <a:gd name="connsiteX57" fmla="*/ 1937057 w 6784903"/>
              <a:gd name="connsiteY57" fmla="*/ 3952382 h 6593390"/>
              <a:gd name="connsiteX58" fmla="*/ 1099001 w 6784903"/>
              <a:gd name="connsiteY58" fmla="*/ 3952382 h 6593390"/>
              <a:gd name="connsiteX59" fmla="*/ 781556 w 6784903"/>
              <a:gd name="connsiteY59" fmla="*/ 3317492 h 6593390"/>
              <a:gd name="connsiteX60" fmla="*/ 3593219 w 6784903"/>
              <a:gd name="connsiteY60" fmla="*/ 2668447 h 6593390"/>
              <a:gd name="connsiteX61" fmla="*/ 4444356 w 6784903"/>
              <a:gd name="connsiteY61" fmla="*/ 2668447 h 6593390"/>
              <a:gd name="connsiteX62" fmla="*/ 4766756 w 6784903"/>
              <a:gd name="connsiteY62" fmla="*/ 3313248 h 6593390"/>
              <a:gd name="connsiteX63" fmla="*/ 4444356 w 6784903"/>
              <a:gd name="connsiteY63" fmla="*/ 3958049 h 6593390"/>
              <a:gd name="connsiteX64" fmla="*/ 3593219 w 6784903"/>
              <a:gd name="connsiteY64" fmla="*/ 3958049 h 6593390"/>
              <a:gd name="connsiteX65" fmla="*/ 3270818 w 6784903"/>
              <a:gd name="connsiteY65" fmla="*/ 3313248 h 6593390"/>
              <a:gd name="connsiteX66" fmla="*/ 5873199 w 6784903"/>
              <a:gd name="connsiteY66" fmla="*/ 2659173 h 6593390"/>
              <a:gd name="connsiteX67" fmla="*/ 6534435 w 6784903"/>
              <a:gd name="connsiteY67" fmla="*/ 2659173 h 6593390"/>
              <a:gd name="connsiteX68" fmla="*/ 6784903 w 6784903"/>
              <a:gd name="connsiteY68" fmla="*/ 3160110 h 6593390"/>
              <a:gd name="connsiteX69" fmla="*/ 6534435 w 6784903"/>
              <a:gd name="connsiteY69" fmla="*/ 3661045 h 6593390"/>
              <a:gd name="connsiteX70" fmla="*/ 5873199 w 6784903"/>
              <a:gd name="connsiteY70" fmla="*/ 3661045 h 6593390"/>
              <a:gd name="connsiteX71" fmla="*/ 5622731 w 6784903"/>
              <a:gd name="connsiteY71" fmla="*/ 3160110 h 6593390"/>
              <a:gd name="connsiteX72" fmla="*/ 331603 w 6784903"/>
              <a:gd name="connsiteY72" fmla="*/ 2077336 h 6593390"/>
              <a:gd name="connsiteX73" fmla="*/ 879007 w 6784903"/>
              <a:gd name="connsiteY73" fmla="*/ 2077336 h 6593390"/>
              <a:gd name="connsiteX74" fmla="*/ 1086356 w 6784903"/>
              <a:gd name="connsiteY74" fmla="*/ 2492034 h 6593390"/>
              <a:gd name="connsiteX75" fmla="*/ 879007 w 6784903"/>
              <a:gd name="connsiteY75" fmla="*/ 2906732 h 6593390"/>
              <a:gd name="connsiteX76" fmla="*/ 331603 w 6784903"/>
              <a:gd name="connsiteY76" fmla="*/ 2906732 h 6593390"/>
              <a:gd name="connsiteX77" fmla="*/ 124254 w 6784903"/>
              <a:gd name="connsiteY77" fmla="*/ 2492034 h 6593390"/>
              <a:gd name="connsiteX78" fmla="*/ 2346776 w 6784903"/>
              <a:gd name="connsiteY78" fmla="*/ 2016018 h 6593390"/>
              <a:gd name="connsiteX79" fmla="*/ 3184832 w 6784903"/>
              <a:gd name="connsiteY79" fmla="*/ 2016018 h 6593390"/>
              <a:gd name="connsiteX80" fmla="*/ 3502277 w 6784903"/>
              <a:gd name="connsiteY80" fmla="*/ 2650907 h 6593390"/>
              <a:gd name="connsiteX81" fmla="*/ 3184832 w 6784903"/>
              <a:gd name="connsiteY81" fmla="*/ 3285798 h 6593390"/>
              <a:gd name="connsiteX82" fmla="*/ 2346776 w 6784903"/>
              <a:gd name="connsiteY82" fmla="*/ 3285798 h 6593390"/>
              <a:gd name="connsiteX83" fmla="*/ 2029331 w 6784903"/>
              <a:gd name="connsiteY83" fmla="*/ 2650907 h 6593390"/>
              <a:gd name="connsiteX84" fmla="*/ 4789399 w 6784903"/>
              <a:gd name="connsiteY84" fmla="*/ 2014374 h 6593390"/>
              <a:gd name="connsiteX85" fmla="*/ 5504326 w 6784903"/>
              <a:gd name="connsiteY85" fmla="*/ 2014374 h 6593390"/>
              <a:gd name="connsiteX86" fmla="*/ 5775131 w 6784903"/>
              <a:gd name="connsiteY86" fmla="*/ 2555984 h 6593390"/>
              <a:gd name="connsiteX87" fmla="*/ 5504326 w 6784903"/>
              <a:gd name="connsiteY87" fmla="*/ 3097595 h 6593390"/>
              <a:gd name="connsiteX88" fmla="*/ 4789399 w 6784903"/>
              <a:gd name="connsiteY88" fmla="*/ 3097595 h 6593390"/>
              <a:gd name="connsiteX89" fmla="*/ 4518593 w 6784903"/>
              <a:gd name="connsiteY89" fmla="*/ 2555984 h 6593390"/>
              <a:gd name="connsiteX90" fmla="*/ 1221145 w 6784903"/>
              <a:gd name="connsiteY90" fmla="*/ 1514388 h 6593390"/>
              <a:gd name="connsiteX91" fmla="*/ 1936072 w 6784903"/>
              <a:gd name="connsiteY91" fmla="*/ 1514388 h 6593390"/>
              <a:gd name="connsiteX92" fmla="*/ 2206877 w 6784903"/>
              <a:gd name="connsiteY92" fmla="*/ 2055999 h 6593390"/>
              <a:gd name="connsiteX93" fmla="*/ 1936072 w 6784903"/>
              <a:gd name="connsiteY93" fmla="*/ 2597610 h 6593390"/>
              <a:gd name="connsiteX94" fmla="*/ 1221145 w 6784903"/>
              <a:gd name="connsiteY94" fmla="*/ 2597610 h 6593390"/>
              <a:gd name="connsiteX95" fmla="*/ 950339 w 6784903"/>
              <a:gd name="connsiteY95" fmla="*/ 2055999 h 6593390"/>
              <a:gd name="connsiteX96" fmla="*/ 547249 w 6784903"/>
              <a:gd name="connsiteY96" fmla="*/ 1479065 h 6593390"/>
              <a:gd name="connsiteX97" fmla="*/ 877436 w 6784903"/>
              <a:gd name="connsiteY97" fmla="*/ 1479065 h 6593390"/>
              <a:gd name="connsiteX98" fmla="*/ 1002506 w 6784903"/>
              <a:gd name="connsiteY98" fmla="*/ 1729206 h 6593390"/>
              <a:gd name="connsiteX99" fmla="*/ 877436 w 6784903"/>
              <a:gd name="connsiteY99" fmla="*/ 1979347 h 6593390"/>
              <a:gd name="connsiteX100" fmla="*/ 547249 w 6784903"/>
              <a:gd name="connsiteY100" fmla="*/ 1979347 h 6593390"/>
              <a:gd name="connsiteX101" fmla="*/ 422178 w 6784903"/>
              <a:gd name="connsiteY101" fmla="*/ 1729206 h 6593390"/>
              <a:gd name="connsiteX102" fmla="*/ 90919 w 6784903"/>
              <a:gd name="connsiteY102" fmla="*/ 1396400 h 6593390"/>
              <a:gd name="connsiteX103" fmla="*/ 330944 w 6784903"/>
              <a:gd name="connsiteY103" fmla="*/ 1396400 h 6593390"/>
              <a:gd name="connsiteX104" fmla="*/ 421863 w 6784903"/>
              <a:gd name="connsiteY104" fmla="*/ 1578237 h 6593390"/>
              <a:gd name="connsiteX105" fmla="*/ 330944 w 6784903"/>
              <a:gd name="connsiteY105" fmla="*/ 1760074 h 6593390"/>
              <a:gd name="connsiteX106" fmla="*/ 90919 w 6784903"/>
              <a:gd name="connsiteY106" fmla="*/ 1760074 h 6593390"/>
              <a:gd name="connsiteX107" fmla="*/ 0 w 6784903"/>
              <a:gd name="connsiteY107" fmla="*/ 1578237 h 6593390"/>
              <a:gd name="connsiteX108" fmla="*/ 3562675 w 6784903"/>
              <a:gd name="connsiteY108" fmla="*/ 1286205 h 6593390"/>
              <a:gd name="connsiteX109" fmla="*/ 4400731 w 6784903"/>
              <a:gd name="connsiteY109" fmla="*/ 1286205 h 6593390"/>
              <a:gd name="connsiteX110" fmla="*/ 4718176 w 6784903"/>
              <a:gd name="connsiteY110" fmla="*/ 1921095 h 6593390"/>
              <a:gd name="connsiteX111" fmla="*/ 4400731 w 6784903"/>
              <a:gd name="connsiteY111" fmla="*/ 2555984 h 6593390"/>
              <a:gd name="connsiteX112" fmla="*/ 3562675 w 6784903"/>
              <a:gd name="connsiteY112" fmla="*/ 2555984 h 6593390"/>
              <a:gd name="connsiteX113" fmla="*/ 3245230 w 6784903"/>
              <a:gd name="connsiteY113" fmla="*/ 1921095 h 6593390"/>
              <a:gd name="connsiteX114" fmla="*/ 2795277 w 6784903"/>
              <a:gd name="connsiteY114" fmla="*/ 680938 h 6593390"/>
              <a:gd name="connsiteX115" fmla="*/ 3342681 w 6784903"/>
              <a:gd name="connsiteY115" fmla="*/ 680938 h 6593390"/>
              <a:gd name="connsiteX116" fmla="*/ 3550030 w 6784903"/>
              <a:gd name="connsiteY116" fmla="*/ 1095636 h 6593390"/>
              <a:gd name="connsiteX117" fmla="*/ 3342681 w 6784903"/>
              <a:gd name="connsiteY117" fmla="*/ 1510335 h 6593390"/>
              <a:gd name="connsiteX118" fmla="*/ 2795277 w 6784903"/>
              <a:gd name="connsiteY118" fmla="*/ 1510335 h 6593390"/>
              <a:gd name="connsiteX119" fmla="*/ 2587928 w 6784903"/>
              <a:gd name="connsiteY119" fmla="*/ 1095636 h 6593390"/>
              <a:gd name="connsiteX120" fmla="*/ 4810450 w 6784903"/>
              <a:gd name="connsiteY120" fmla="*/ 619619 h 6593390"/>
              <a:gd name="connsiteX121" fmla="*/ 5648506 w 6784903"/>
              <a:gd name="connsiteY121" fmla="*/ 619619 h 6593390"/>
              <a:gd name="connsiteX122" fmla="*/ 5965951 w 6784903"/>
              <a:gd name="connsiteY122" fmla="*/ 1254509 h 6593390"/>
              <a:gd name="connsiteX123" fmla="*/ 5648506 w 6784903"/>
              <a:gd name="connsiteY123" fmla="*/ 1889400 h 6593390"/>
              <a:gd name="connsiteX124" fmla="*/ 4810450 w 6784903"/>
              <a:gd name="connsiteY124" fmla="*/ 1889400 h 6593390"/>
              <a:gd name="connsiteX125" fmla="*/ 4493005 w 6784903"/>
              <a:gd name="connsiteY125" fmla="*/ 1254509 h 6593390"/>
              <a:gd name="connsiteX126" fmla="*/ 3684819 w 6784903"/>
              <a:gd name="connsiteY126" fmla="*/ 117990 h 6593390"/>
              <a:gd name="connsiteX127" fmla="*/ 4399746 w 6784903"/>
              <a:gd name="connsiteY127" fmla="*/ 117990 h 6593390"/>
              <a:gd name="connsiteX128" fmla="*/ 4670551 w 6784903"/>
              <a:gd name="connsiteY128" fmla="*/ 659601 h 6593390"/>
              <a:gd name="connsiteX129" fmla="*/ 4399746 w 6784903"/>
              <a:gd name="connsiteY129" fmla="*/ 1201213 h 6593390"/>
              <a:gd name="connsiteX130" fmla="*/ 3684819 w 6784903"/>
              <a:gd name="connsiteY130" fmla="*/ 1201213 h 6593390"/>
              <a:gd name="connsiteX131" fmla="*/ 3414013 w 6784903"/>
              <a:gd name="connsiteY131" fmla="*/ 659601 h 6593390"/>
              <a:gd name="connsiteX132" fmla="*/ 3010923 w 6784903"/>
              <a:gd name="connsiteY132" fmla="*/ 82667 h 6593390"/>
              <a:gd name="connsiteX133" fmla="*/ 3341110 w 6784903"/>
              <a:gd name="connsiteY133" fmla="*/ 82667 h 6593390"/>
              <a:gd name="connsiteX134" fmla="*/ 3466180 w 6784903"/>
              <a:gd name="connsiteY134" fmla="*/ 332808 h 6593390"/>
              <a:gd name="connsiteX135" fmla="*/ 3341110 w 6784903"/>
              <a:gd name="connsiteY135" fmla="*/ 582949 h 6593390"/>
              <a:gd name="connsiteX136" fmla="*/ 3010923 w 6784903"/>
              <a:gd name="connsiteY136" fmla="*/ 582949 h 6593390"/>
              <a:gd name="connsiteX137" fmla="*/ 2885852 w 6784903"/>
              <a:gd name="connsiteY137" fmla="*/ 332808 h 6593390"/>
              <a:gd name="connsiteX138" fmla="*/ 2554593 w 6784903"/>
              <a:gd name="connsiteY138" fmla="*/ 0 h 6593390"/>
              <a:gd name="connsiteX139" fmla="*/ 2794618 w 6784903"/>
              <a:gd name="connsiteY139" fmla="*/ 0 h 6593390"/>
              <a:gd name="connsiteX140" fmla="*/ 2885536 w 6784903"/>
              <a:gd name="connsiteY140" fmla="*/ 181837 h 6593390"/>
              <a:gd name="connsiteX141" fmla="*/ 2794618 w 6784903"/>
              <a:gd name="connsiteY141" fmla="*/ 363674 h 6593390"/>
              <a:gd name="connsiteX142" fmla="*/ 2554593 w 6784903"/>
              <a:gd name="connsiteY142" fmla="*/ 363674 h 6593390"/>
              <a:gd name="connsiteX143" fmla="*/ 2463674 w 6784903"/>
              <a:gd name="connsiteY143" fmla="*/ 181837 h 659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784903" h="6593390">
                <a:moveTo>
                  <a:pt x="3765937" y="6093108"/>
                </a:moveTo>
                <a:lnTo>
                  <a:pt x="4096124" y="6093108"/>
                </a:lnTo>
                <a:lnTo>
                  <a:pt x="4221194" y="6343249"/>
                </a:lnTo>
                <a:lnTo>
                  <a:pt x="4096124" y="6593390"/>
                </a:lnTo>
                <a:lnTo>
                  <a:pt x="3765937" y="6593390"/>
                </a:lnTo>
                <a:lnTo>
                  <a:pt x="3640866" y="6343249"/>
                </a:lnTo>
                <a:close/>
                <a:moveTo>
                  <a:pt x="3466441" y="5160578"/>
                </a:moveTo>
                <a:lnTo>
                  <a:pt x="4013845" y="5160578"/>
                </a:lnTo>
                <a:lnTo>
                  <a:pt x="4221194" y="5575276"/>
                </a:lnTo>
                <a:lnTo>
                  <a:pt x="4013845" y="5989974"/>
                </a:lnTo>
                <a:lnTo>
                  <a:pt x="3466441" y="5989974"/>
                </a:lnTo>
                <a:lnTo>
                  <a:pt x="3259092" y="5575276"/>
                </a:lnTo>
                <a:close/>
                <a:moveTo>
                  <a:pt x="6229611" y="4696709"/>
                </a:moveTo>
                <a:lnTo>
                  <a:pt x="6559798" y="4696709"/>
                </a:lnTo>
                <a:lnTo>
                  <a:pt x="6684868" y="4946850"/>
                </a:lnTo>
                <a:lnTo>
                  <a:pt x="6559798" y="5196991"/>
                </a:lnTo>
                <a:lnTo>
                  <a:pt x="6229611" y="5196991"/>
                </a:lnTo>
                <a:lnTo>
                  <a:pt x="6104540" y="4946850"/>
                </a:lnTo>
                <a:close/>
                <a:moveTo>
                  <a:pt x="2435186" y="4631749"/>
                </a:moveTo>
                <a:lnTo>
                  <a:pt x="3096422" y="4631749"/>
                </a:lnTo>
                <a:lnTo>
                  <a:pt x="3346890" y="5132685"/>
                </a:lnTo>
                <a:lnTo>
                  <a:pt x="3096422" y="5633621"/>
                </a:lnTo>
                <a:lnTo>
                  <a:pt x="2435186" y="5633621"/>
                </a:lnTo>
                <a:lnTo>
                  <a:pt x="2184718" y="5132685"/>
                </a:lnTo>
                <a:close/>
                <a:moveTo>
                  <a:pt x="3444958" y="4086739"/>
                </a:moveTo>
                <a:lnTo>
                  <a:pt x="4106194" y="4086739"/>
                </a:lnTo>
                <a:lnTo>
                  <a:pt x="4356662" y="4587675"/>
                </a:lnTo>
                <a:lnTo>
                  <a:pt x="4106194" y="5088611"/>
                </a:lnTo>
                <a:lnTo>
                  <a:pt x="3444958" y="5088611"/>
                </a:lnTo>
                <a:lnTo>
                  <a:pt x="3194490" y="4587675"/>
                </a:lnTo>
                <a:close/>
                <a:moveTo>
                  <a:pt x="1268770" y="4077356"/>
                </a:moveTo>
                <a:lnTo>
                  <a:pt x="1983697" y="4077356"/>
                </a:lnTo>
                <a:lnTo>
                  <a:pt x="2254502" y="4618967"/>
                </a:lnTo>
                <a:lnTo>
                  <a:pt x="1983697" y="5160578"/>
                </a:lnTo>
                <a:lnTo>
                  <a:pt x="1268770" y="5160578"/>
                </a:lnTo>
                <a:lnTo>
                  <a:pt x="997964" y="4618967"/>
                </a:lnTo>
                <a:close/>
                <a:moveTo>
                  <a:pt x="5930115" y="3764179"/>
                </a:moveTo>
                <a:lnTo>
                  <a:pt x="6477519" y="3764179"/>
                </a:lnTo>
                <a:lnTo>
                  <a:pt x="6684868" y="4178877"/>
                </a:lnTo>
                <a:lnTo>
                  <a:pt x="6477519" y="4593575"/>
                </a:lnTo>
                <a:lnTo>
                  <a:pt x="5930115" y="4593575"/>
                </a:lnTo>
                <a:lnTo>
                  <a:pt x="5722766" y="4178877"/>
                </a:lnTo>
                <a:close/>
                <a:moveTo>
                  <a:pt x="2343499" y="3363749"/>
                </a:moveTo>
                <a:lnTo>
                  <a:pt x="3118568" y="3363749"/>
                </a:lnTo>
                <a:lnTo>
                  <a:pt x="3412154" y="3950922"/>
                </a:lnTo>
                <a:lnTo>
                  <a:pt x="3118568" y="4538095"/>
                </a:lnTo>
                <a:lnTo>
                  <a:pt x="2343499" y="4538095"/>
                </a:lnTo>
                <a:lnTo>
                  <a:pt x="2049912" y="3950922"/>
                </a:lnTo>
                <a:close/>
                <a:moveTo>
                  <a:pt x="4891279" y="3210059"/>
                </a:moveTo>
                <a:lnTo>
                  <a:pt x="5552515" y="3210059"/>
                </a:lnTo>
                <a:lnTo>
                  <a:pt x="5802983" y="3710994"/>
                </a:lnTo>
                <a:lnTo>
                  <a:pt x="5552515" y="4211930"/>
                </a:lnTo>
                <a:lnTo>
                  <a:pt x="4891279" y="4211930"/>
                </a:lnTo>
                <a:lnTo>
                  <a:pt x="4640811" y="3710994"/>
                </a:lnTo>
                <a:close/>
                <a:moveTo>
                  <a:pt x="1099001" y="2682602"/>
                </a:moveTo>
                <a:lnTo>
                  <a:pt x="1937057" y="2682602"/>
                </a:lnTo>
                <a:lnTo>
                  <a:pt x="2254502" y="3317492"/>
                </a:lnTo>
                <a:lnTo>
                  <a:pt x="1937057" y="3952382"/>
                </a:lnTo>
                <a:lnTo>
                  <a:pt x="1099001" y="3952382"/>
                </a:lnTo>
                <a:lnTo>
                  <a:pt x="781556" y="3317492"/>
                </a:lnTo>
                <a:close/>
                <a:moveTo>
                  <a:pt x="3593219" y="2668447"/>
                </a:moveTo>
                <a:lnTo>
                  <a:pt x="4444356" y="2668447"/>
                </a:lnTo>
                <a:lnTo>
                  <a:pt x="4766756" y="3313248"/>
                </a:lnTo>
                <a:lnTo>
                  <a:pt x="4444356" y="3958049"/>
                </a:lnTo>
                <a:lnTo>
                  <a:pt x="3593219" y="3958049"/>
                </a:lnTo>
                <a:lnTo>
                  <a:pt x="3270818" y="3313248"/>
                </a:lnTo>
                <a:close/>
                <a:moveTo>
                  <a:pt x="5873199" y="2659173"/>
                </a:moveTo>
                <a:lnTo>
                  <a:pt x="6534435" y="2659173"/>
                </a:lnTo>
                <a:lnTo>
                  <a:pt x="6784903" y="3160110"/>
                </a:lnTo>
                <a:lnTo>
                  <a:pt x="6534435" y="3661045"/>
                </a:lnTo>
                <a:lnTo>
                  <a:pt x="5873199" y="3661045"/>
                </a:lnTo>
                <a:lnTo>
                  <a:pt x="5622731" y="3160110"/>
                </a:lnTo>
                <a:close/>
                <a:moveTo>
                  <a:pt x="331603" y="2077336"/>
                </a:moveTo>
                <a:lnTo>
                  <a:pt x="879007" y="2077336"/>
                </a:lnTo>
                <a:lnTo>
                  <a:pt x="1086356" y="2492034"/>
                </a:lnTo>
                <a:lnTo>
                  <a:pt x="879007" y="2906732"/>
                </a:lnTo>
                <a:lnTo>
                  <a:pt x="331603" y="2906732"/>
                </a:lnTo>
                <a:lnTo>
                  <a:pt x="124254" y="2492034"/>
                </a:lnTo>
                <a:close/>
                <a:moveTo>
                  <a:pt x="2346776" y="2016018"/>
                </a:moveTo>
                <a:lnTo>
                  <a:pt x="3184832" y="2016018"/>
                </a:lnTo>
                <a:lnTo>
                  <a:pt x="3502277" y="2650907"/>
                </a:lnTo>
                <a:lnTo>
                  <a:pt x="3184832" y="3285798"/>
                </a:lnTo>
                <a:lnTo>
                  <a:pt x="2346776" y="3285798"/>
                </a:lnTo>
                <a:lnTo>
                  <a:pt x="2029331" y="2650907"/>
                </a:lnTo>
                <a:close/>
                <a:moveTo>
                  <a:pt x="4789399" y="2014374"/>
                </a:moveTo>
                <a:lnTo>
                  <a:pt x="5504326" y="2014374"/>
                </a:lnTo>
                <a:lnTo>
                  <a:pt x="5775131" y="2555984"/>
                </a:lnTo>
                <a:lnTo>
                  <a:pt x="5504326" y="3097595"/>
                </a:lnTo>
                <a:lnTo>
                  <a:pt x="4789399" y="3097595"/>
                </a:lnTo>
                <a:lnTo>
                  <a:pt x="4518593" y="2555984"/>
                </a:lnTo>
                <a:close/>
                <a:moveTo>
                  <a:pt x="1221145" y="1514388"/>
                </a:moveTo>
                <a:lnTo>
                  <a:pt x="1936072" y="1514388"/>
                </a:lnTo>
                <a:lnTo>
                  <a:pt x="2206877" y="2055999"/>
                </a:lnTo>
                <a:lnTo>
                  <a:pt x="1936072" y="2597610"/>
                </a:lnTo>
                <a:lnTo>
                  <a:pt x="1221145" y="2597610"/>
                </a:lnTo>
                <a:lnTo>
                  <a:pt x="950339" y="2055999"/>
                </a:lnTo>
                <a:close/>
                <a:moveTo>
                  <a:pt x="547249" y="1479065"/>
                </a:moveTo>
                <a:lnTo>
                  <a:pt x="877436" y="1479065"/>
                </a:lnTo>
                <a:lnTo>
                  <a:pt x="1002506" y="1729206"/>
                </a:lnTo>
                <a:lnTo>
                  <a:pt x="877436" y="1979347"/>
                </a:lnTo>
                <a:lnTo>
                  <a:pt x="547249" y="1979347"/>
                </a:lnTo>
                <a:lnTo>
                  <a:pt x="422178" y="1729206"/>
                </a:lnTo>
                <a:close/>
                <a:moveTo>
                  <a:pt x="90919" y="1396400"/>
                </a:moveTo>
                <a:lnTo>
                  <a:pt x="330944" y="1396400"/>
                </a:lnTo>
                <a:lnTo>
                  <a:pt x="421863" y="1578237"/>
                </a:lnTo>
                <a:lnTo>
                  <a:pt x="330944" y="1760074"/>
                </a:lnTo>
                <a:lnTo>
                  <a:pt x="90919" y="1760074"/>
                </a:lnTo>
                <a:lnTo>
                  <a:pt x="0" y="1578237"/>
                </a:lnTo>
                <a:close/>
                <a:moveTo>
                  <a:pt x="3562675" y="1286205"/>
                </a:moveTo>
                <a:lnTo>
                  <a:pt x="4400731" y="1286205"/>
                </a:lnTo>
                <a:lnTo>
                  <a:pt x="4718176" y="1921095"/>
                </a:lnTo>
                <a:lnTo>
                  <a:pt x="4400731" y="2555984"/>
                </a:lnTo>
                <a:lnTo>
                  <a:pt x="3562675" y="2555984"/>
                </a:lnTo>
                <a:lnTo>
                  <a:pt x="3245230" y="1921095"/>
                </a:lnTo>
                <a:close/>
                <a:moveTo>
                  <a:pt x="2795277" y="680938"/>
                </a:moveTo>
                <a:lnTo>
                  <a:pt x="3342681" y="680938"/>
                </a:lnTo>
                <a:lnTo>
                  <a:pt x="3550030" y="1095636"/>
                </a:lnTo>
                <a:lnTo>
                  <a:pt x="3342681" y="1510335"/>
                </a:lnTo>
                <a:lnTo>
                  <a:pt x="2795277" y="1510335"/>
                </a:lnTo>
                <a:lnTo>
                  <a:pt x="2587928" y="1095636"/>
                </a:lnTo>
                <a:close/>
                <a:moveTo>
                  <a:pt x="4810450" y="619619"/>
                </a:moveTo>
                <a:lnTo>
                  <a:pt x="5648506" y="619619"/>
                </a:lnTo>
                <a:lnTo>
                  <a:pt x="5965951" y="1254509"/>
                </a:lnTo>
                <a:lnTo>
                  <a:pt x="5648506" y="1889400"/>
                </a:lnTo>
                <a:lnTo>
                  <a:pt x="4810450" y="1889400"/>
                </a:lnTo>
                <a:lnTo>
                  <a:pt x="4493005" y="1254509"/>
                </a:lnTo>
                <a:close/>
                <a:moveTo>
                  <a:pt x="3684819" y="117990"/>
                </a:moveTo>
                <a:lnTo>
                  <a:pt x="4399746" y="117990"/>
                </a:lnTo>
                <a:lnTo>
                  <a:pt x="4670551" y="659601"/>
                </a:lnTo>
                <a:lnTo>
                  <a:pt x="4399746" y="1201213"/>
                </a:lnTo>
                <a:lnTo>
                  <a:pt x="3684819" y="1201213"/>
                </a:lnTo>
                <a:lnTo>
                  <a:pt x="3414013" y="659601"/>
                </a:lnTo>
                <a:close/>
                <a:moveTo>
                  <a:pt x="3010923" y="82667"/>
                </a:moveTo>
                <a:lnTo>
                  <a:pt x="3341110" y="82667"/>
                </a:lnTo>
                <a:lnTo>
                  <a:pt x="3466180" y="332808"/>
                </a:lnTo>
                <a:lnTo>
                  <a:pt x="3341110" y="582949"/>
                </a:lnTo>
                <a:lnTo>
                  <a:pt x="3010923" y="582949"/>
                </a:lnTo>
                <a:lnTo>
                  <a:pt x="2885852" y="332808"/>
                </a:lnTo>
                <a:close/>
                <a:moveTo>
                  <a:pt x="2554593" y="0"/>
                </a:moveTo>
                <a:lnTo>
                  <a:pt x="2794618" y="0"/>
                </a:lnTo>
                <a:lnTo>
                  <a:pt x="2885536" y="181837"/>
                </a:lnTo>
                <a:lnTo>
                  <a:pt x="2794618" y="363674"/>
                </a:lnTo>
                <a:lnTo>
                  <a:pt x="2554593" y="363674"/>
                </a:lnTo>
                <a:lnTo>
                  <a:pt x="2463674" y="181837"/>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369113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47" name="Picture Placeholder 46">
            <a:extLst>
              <a:ext uri="{FF2B5EF4-FFF2-40B4-BE49-F238E27FC236}">
                <a16:creationId xmlns:a16="http://schemas.microsoft.com/office/drawing/2014/main" id="{2105F469-3A51-4580-AB60-EEC0F1858C50}"/>
              </a:ext>
            </a:extLst>
          </p:cNvPr>
          <p:cNvSpPr>
            <a:spLocks noGrp="1"/>
          </p:cNvSpPr>
          <p:nvPr>
            <p:ph type="pic" idx="15" hasCustomPrompt="1"/>
          </p:nvPr>
        </p:nvSpPr>
        <p:spPr>
          <a:xfrm>
            <a:off x="9665821" y="2607547"/>
            <a:ext cx="2526179" cy="3865122"/>
          </a:xfrm>
          <a:custGeom>
            <a:avLst/>
            <a:gdLst>
              <a:gd name="connsiteX0" fmla="*/ 2055340 w 2526179"/>
              <a:gd name="connsiteY0" fmla="*/ 0 h 3865122"/>
              <a:gd name="connsiteX1" fmla="*/ 2080562 w 2526179"/>
              <a:gd name="connsiteY1" fmla="*/ 0 h 3865122"/>
              <a:gd name="connsiteX2" fmla="*/ 2526179 w 2526179"/>
              <a:gd name="connsiteY2" fmla="*/ 318877 h 3865122"/>
              <a:gd name="connsiteX3" fmla="*/ 2526179 w 2526179"/>
              <a:gd name="connsiteY3" fmla="*/ 3865122 h 3865122"/>
              <a:gd name="connsiteX4" fmla="*/ 789887 w 2526179"/>
              <a:gd name="connsiteY4" fmla="*/ 3865122 h 3865122"/>
              <a:gd name="connsiteX5" fmla="*/ 0 w 2526179"/>
              <a:gd name="connsiteY5" fmla="*/ 1470768 h 386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6179" h="3865122">
                <a:moveTo>
                  <a:pt x="2055340" y="0"/>
                </a:moveTo>
                <a:lnTo>
                  <a:pt x="2080562" y="0"/>
                </a:lnTo>
                <a:lnTo>
                  <a:pt x="2526179" y="318877"/>
                </a:lnTo>
                <a:lnTo>
                  <a:pt x="2526179" y="3865122"/>
                </a:lnTo>
                <a:lnTo>
                  <a:pt x="789887" y="3865122"/>
                </a:lnTo>
                <a:lnTo>
                  <a:pt x="0" y="1470768"/>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7" name="Picture Placeholder 26">
            <a:extLst>
              <a:ext uri="{FF2B5EF4-FFF2-40B4-BE49-F238E27FC236}">
                <a16:creationId xmlns:a16="http://schemas.microsoft.com/office/drawing/2014/main" id="{9D94F6A6-2481-4966-BA1F-F9E83CD32B3E}"/>
              </a:ext>
            </a:extLst>
          </p:cNvPr>
          <p:cNvSpPr>
            <a:spLocks noGrp="1"/>
          </p:cNvSpPr>
          <p:nvPr>
            <p:ph type="pic" idx="13" hasCustomPrompt="1"/>
          </p:nvPr>
        </p:nvSpPr>
        <p:spPr>
          <a:xfrm>
            <a:off x="4063772" y="0"/>
            <a:ext cx="4055025" cy="2271775"/>
          </a:xfrm>
          <a:custGeom>
            <a:avLst/>
            <a:gdLst>
              <a:gd name="connsiteX0" fmla="*/ 0 w 4055025"/>
              <a:gd name="connsiteY0" fmla="*/ 0 h 2271775"/>
              <a:gd name="connsiteX1" fmla="*/ 4055025 w 4055025"/>
              <a:gd name="connsiteY1" fmla="*/ 0 h 2271775"/>
              <a:gd name="connsiteX2" fmla="*/ 3305576 w 4055025"/>
              <a:gd name="connsiteY2" fmla="*/ 2271775 h 2271775"/>
              <a:gd name="connsiteX3" fmla="*/ 749449 w 4055025"/>
              <a:gd name="connsiteY3" fmla="*/ 2271775 h 2271775"/>
            </a:gdLst>
            <a:ahLst/>
            <a:cxnLst>
              <a:cxn ang="0">
                <a:pos x="connsiteX0" y="connsiteY0"/>
              </a:cxn>
              <a:cxn ang="0">
                <a:pos x="connsiteX1" y="connsiteY1"/>
              </a:cxn>
              <a:cxn ang="0">
                <a:pos x="connsiteX2" y="connsiteY2"/>
              </a:cxn>
              <a:cxn ang="0">
                <a:pos x="connsiteX3" y="connsiteY3"/>
              </a:cxn>
            </a:cxnLst>
            <a:rect l="l" t="t" r="r" b="b"/>
            <a:pathLst>
              <a:path w="4055025" h="2271775">
                <a:moveTo>
                  <a:pt x="0" y="0"/>
                </a:moveTo>
                <a:lnTo>
                  <a:pt x="4055025" y="0"/>
                </a:lnTo>
                <a:lnTo>
                  <a:pt x="3305576" y="2271775"/>
                </a:lnTo>
                <a:lnTo>
                  <a:pt x="749449" y="2271775"/>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Graphic 32">
            <a:extLst>
              <a:ext uri="{FF2B5EF4-FFF2-40B4-BE49-F238E27FC236}">
                <a16:creationId xmlns:a16="http://schemas.microsoft.com/office/drawing/2014/main" id="{96C8E82C-FE37-4EBC-B084-62C57FB93761}"/>
              </a:ext>
            </a:extLst>
          </p:cNvPr>
          <p:cNvSpPr/>
          <p:nvPr userDrawn="1"/>
        </p:nvSpPr>
        <p:spPr>
          <a:xfrm rot="10800000" flipH="1">
            <a:off x="512789" y="0"/>
            <a:ext cx="4135909" cy="3874156"/>
          </a:xfrm>
          <a:prstGeom prst="pentagon">
            <a:avLst/>
          </a:prstGeom>
          <a:solidFill>
            <a:schemeClr val="accent1">
              <a:alpha val="30000"/>
            </a:schemeClr>
          </a:solidFill>
          <a:ln w="25400" cap="flat">
            <a:noFill/>
            <a:prstDash val="solid"/>
            <a:miter/>
          </a:ln>
        </p:spPr>
        <p:txBody>
          <a:bodyPr rtlCol="0" anchor="ctr"/>
          <a:lstStyle/>
          <a:p>
            <a:endParaRPr lang="en-US"/>
          </a:p>
        </p:txBody>
      </p:sp>
      <p:sp>
        <p:nvSpPr>
          <p:cNvPr id="23" name="Graphic 32">
            <a:extLst>
              <a:ext uri="{FF2B5EF4-FFF2-40B4-BE49-F238E27FC236}">
                <a16:creationId xmlns:a16="http://schemas.microsoft.com/office/drawing/2014/main" id="{4B3EA8F9-001C-4E8E-ACD1-A4ABB0D983B8}"/>
              </a:ext>
            </a:extLst>
          </p:cNvPr>
          <p:cNvSpPr/>
          <p:nvPr userDrawn="1"/>
        </p:nvSpPr>
        <p:spPr>
          <a:xfrm rot="10966538" flipH="1">
            <a:off x="7597866" y="0"/>
            <a:ext cx="4135909" cy="3874156"/>
          </a:xfrm>
          <a:prstGeom prst="pentagon">
            <a:avLst/>
          </a:prstGeom>
          <a:solidFill>
            <a:schemeClr val="accent1">
              <a:alpha val="30000"/>
            </a:schemeClr>
          </a:solidFill>
          <a:ln w="2540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6B46BF04-9D34-4C6C-B077-473B77D5DC09}"/>
              </a:ext>
            </a:extLst>
          </p:cNvPr>
          <p:cNvSpPr/>
          <p:nvPr userDrawn="1"/>
        </p:nvSpPr>
        <p:spPr>
          <a:xfrm rot="6507465" flipH="1">
            <a:off x="10861594" y="5866878"/>
            <a:ext cx="809887" cy="1816817"/>
          </a:xfrm>
          <a:custGeom>
            <a:avLst/>
            <a:gdLst>
              <a:gd name="connsiteX0" fmla="*/ 232932 w 809887"/>
              <a:gd name="connsiteY0" fmla="*/ 1816817 h 1816817"/>
              <a:gd name="connsiteX1" fmla="*/ 809887 w 809887"/>
              <a:gd name="connsiteY1" fmla="*/ 67916 h 1816817"/>
              <a:gd name="connsiteX2" fmla="*/ 606409 w 809887"/>
              <a:gd name="connsiteY2" fmla="*/ 0 h 1816817"/>
              <a:gd name="connsiteX3" fmla="*/ 0 w 809887"/>
              <a:gd name="connsiteY3" fmla="*/ 1816816 h 1816817"/>
            </a:gdLst>
            <a:ahLst/>
            <a:cxnLst>
              <a:cxn ang="0">
                <a:pos x="connsiteX0" y="connsiteY0"/>
              </a:cxn>
              <a:cxn ang="0">
                <a:pos x="connsiteX1" y="connsiteY1"/>
              </a:cxn>
              <a:cxn ang="0">
                <a:pos x="connsiteX2" y="connsiteY2"/>
              </a:cxn>
              <a:cxn ang="0">
                <a:pos x="connsiteX3" y="connsiteY3"/>
              </a:cxn>
            </a:cxnLst>
            <a:rect l="l" t="t" r="r" b="b"/>
            <a:pathLst>
              <a:path w="809887" h="1816817">
                <a:moveTo>
                  <a:pt x="232932" y="1816817"/>
                </a:moveTo>
                <a:lnTo>
                  <a:pt x="809887" y="67916"/>
                </a:lnTo>
                <a:lnTo>
                  <a:pt x="606409" y="0"/>
                </a:lnTo>
                <a:lnTo>
                  <a:pt x="0" y="1816816"/>
                </a:lnTo>
                <a:close/>
              </a:path>
            </a:pathLst>
          </a:custGeom>
          <a:solidFill>
            <a:schemeClr val="accent1">
              <a:alpha val="30000"/>
            </a:schemeClr>
          </a:solidFill>
          <a:ln w="25400" cap="flat">
            <a:noFill/>
            <a:prstDash val="solid"/>
            <a:miter/>
          </a:ln>
        </p:spPr>
        <p:txBody>
          <a:bodyPr wrap="square" rtlCol="0" anchor="ctr">
            <a:noAutofit/>
          </a:bodyPr>
          <a:lstStyle/>
          <a:p>
            <a:endParaRPr lang="en-US"/>
          </a:p>
        </p:txBody>
      </p:sp>
      <p:sp>
        <p:nvSpPr>
          <p:cNvPr id="37" name="Freeform: Shape 36">
            <a:extLst>
              <a:ext uri="{FF2B5EF4-FFF2-40B4-BE49-F238E27FC236}">
                <a16:creationId xmlns:a16="http://schemas.microsoft.com/office/drawing/2014/main" id="{1540CB02-97C4-4B87-9366-495F139732A1}"/>
              </a:ext>
            </a:extLst>
          </p:cNvPr>
          <p:cNvSpPr/>
          <p:nvPr userDrawn="1"/>
        </p:nvSpPr>
        <p:spPr>
          <a:xfrm rot="15092535">
            <a:off x="485530" y="5866878"/>
            <a:ext cx="809887" cy="1816817"/>
          </a:xfrm>
          <a:custGeom>
            <a:avLst/>
            <a:gdLst>
              <a:gd name="connsiteX0" fmla="*/ 232932 w 809887"/>
              <a:gd name="connsiteY0" fmla="*/ 1816817 h 1816817"/>
              <a:gd name="connsiteX1" fmla="*/ 809887 w 809887"/>
              <a:gd name="connsiteY1" fmla="*/ 67916 h 1816817"/>
              <a:gd name="connsiteX2" fmla="*/ 606409 w 809887"/>
              <a:gd name="connsiteY2" fmla="*/ 0 h 1816817"/>
              <a:gd name="connsiteX3" fmla="*/ 0 w 809887"/>
              <a:gd name="connsiteY3" fmla="*/ 1816816 h 1816817"/>
            </a:gdLst>
            <a:ahLst/>
            <a:cxnLst>
              <a:cxn ang="0">
                <a:pos x="connsiteX0" y="connsiteY0"/>
              </a:cxn>
              <a:cxn ang="0">
                <a:pos x="connsiteX1" y="connsiteY1"/>
              </a:cxn>
              <a:cxn ang="0">
                <a:pos x="connsiteX2" y="connsiteY2"/>
              </a:cxn>
              <a:cxn ang="0">
                <a:pos x="connsiteX3" y="connsiteY3"/>
              </a:cxn>
            </a:cxnLst>
            <a:rect l="l" t="t" r="r" b="b"/>
            <a:pathLst>
              <a:path w="809887" h="1816817">
                <a:moveTo>
                  <a:pt x="232932" y="1816817"/>
                </a:moveTo>
                <a:lnTo>
                  <a:pt x="809887" y="67916"/>
                </a:lnTo>
                <a:lnTo>
                  <a:pt x="606409" y="0"/>
                </a:lnTo>
                <a:lnTo>
                  <a:pt x="0" y="1816816"/>
                </a:lnTo>
                <a:close/>
              </a:path>
            </a:pathLst>
          </a:custGeom>
          <a:solidFill>
            <a:schemeClr val="accent1">
              <a:alpha val="30000"/>
            </a:schemeClr>
          </a:solidFill>
          <a:ln w="25400" cap="flat">
            <a:noFill/>
            <a:prstDash val="solid"/>
            <a:miter/>
          </a:ln>
        </p:spPr>
        <p:txBody>
          <a:bodyPr wrap="square" rtlCol="0" anchor="ctr">
            <a:noAutofit/>
          </a:bodyPr>
          <a:lstStyle/>
          <a:p>
            <a:endParaRPr lang="en-US"/>
          </a:p>
        </p:txBody>
      </p:sp>
      <p:sp>
        <p:nvSpPr>
          <p:cNvPr id="45" name="Picture Placeholder 44">
            <a:extLst>
              <a:ext uri="{FF2B5EF4-FFF2-40B4-BE49-F238E27FC236}">
                <a16:creationId xmlns:a16="http://schemas.microsoft.com/office/drawing/2014/main" id="{8DA30422-F87E-43A3-861F-CB44E1E991A9}"/>
              </a:ext>
            </a:extLst>
          </p:cNvPr>
          <p:cNvSpPr>
            <a:spLocks noGrp="1"/>
          </p:cNvSpPr>
          <p:nvPr>
            <p:ph type="pic" idx="16" hasCustomPrompt="1"/>
          </p:nvPr>
        </p:nvSpPr>
        <p:spPr>
          <a:xfrm>
            <a:off x="0" y="2607548"/>
            <a:ext cx="2560141" cy="3874146"/>
          </a:xfrm>
          <a:custGeom>
            <a:avLst/>
            <a:gdLst>
              <a:gd name="connsiteX0" fmla="*/ 492190 w 2560141"/>
              <a:gd name="connsiteY0" fmla="*/ 0 h 3874146"/>
              <a:gd name="connsiteX1" fmla="*/ 2560141 w 2560141"/>
              <a:gd name="connsiteY1" fmla="*/ 1479792 h 3874146"/>
              <a:gd name="connsiteX2" fmla="*/ 1770254 w 2560141"/>
              <a:gd name="connsiteY2" fmla="*/ 3874146 h 3874146"/>
              <a:gd name="connsiteX3" fmla="*/ 0 w 2560141"/>
              <a:gd name="connsiteY3" fmla="*/ 3874146 h 3874146"/>
              <a:gd name="connsiteX4" fmla="*/ 0 w 2560141"/>
              <a:gd name="connsiteY4" fmla="*/ 352204 h 387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141" h="3874146">
                <a:moveTo>
                  <a:pt x="492190" y="0"/>
                </a:moveTo>
                <a:lnTo>
                  <a:pt x="2560141" y="1479792"/>
                </a:lnTo>
                <a:lnTo>
                  <a:pt x="1770254" y="3874146"/>
                </a:lnTo>
                <a:lnTo>
                  <a:pt x="0" y="3874146"/>
                </a:lnTo>
                <a:lnTo>
                  <a:pt x="0" y="352204"/>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15558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0877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767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922674-29AA-4539-9ADB-F561E37054A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339" t="22265" r="16131" b="1443"/>
          <a:stretch/>
        </p:blipFill>
        <p:spPr>
          <a:xfrm>
            <a:off x="2021305" y="0"/>
            <a:ext cx="7169258" cy="6858000"/>
          </a:xfrm>
          <a:prstGeom prst="rect">
            <a:avLst/>
          </a:prstGeom>
        </p:spPr>
      </p:pic>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60069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409218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
        <p:nvSpPr>
          <p:cNvPr id="56" name="Freeform: Shape 55">
            <a:extLst>
              <a:ext uri="{FF2B5EF4-FFF2-40B4-BE49-F238E27FC236}">
                <a16:creationId xmlns:a16="http://schemas.microsoft.com/office/drawing/2014/main" id="{EF6A00AF-ECF4-4671-999C-845F2DB0A5CC}"/>
              </a:ext>
            </a:extLst>
          </p:cNvPr>
          <p:cNvSpPr/>
          <p:nvPr/>
        </p:nvSpPr>
        <p:spPr>
          <a:xfrm rot="19800000">
            <a:off x="2765011" y="-257729"/>
            <a:ext cx="1473002" cy="1340484"/>
          </a:xfrm>
          <a:custGeom>
            <a:avLst/>
            <a:gdLst>
              <a:gd name="connsiteX0" fmla="*/ 400635 w 1473002"/>
              <a:gd name="connsiteY0" fmla="*/ 0 h 1340484"/>
              <a:gd name="connsiteX1" fmla="*/ 1467486 w 1473002"/>
              <a:gd name="connsiteY1" fmla="*/ 615947 h 1340484"/>
              <a:gd name="connsiteX2" fmla="*/ 1473002 w 1473002"/>
              <a:gd name="connsiteY2" fmla="*/ 658847 h 1340484"/>
              <a:gd name="connsiteX3" fmla="*/ 1438001 w 1473002"/>
              <a:gd name="connsiteY3" fmla="*/ 791633 h 1340484"/>
              <a:gd name="connsiteX4" fmla="*/ 1201736 w 1473002"/>
              <a:gd name="connsiteY4" fmla="*/ 1207698 h 1340484"/>
              <a:gd name="connsiteX5" fmla="*/ 974223 w 1473002"/>
              <a:gd name="connsiteY5" fmla="*/ 1340484 h 1340484"/>
              <a:gd name="connsiteX6" fmla="*/ 498779 w 1473002"/>
              <a:gd name="connsiteY6" fmla="*/ 1340484 h 1340484"/>
              <a:gd name="connsiteX7" fmla="*/ 271265 w 1473002"/>
              <a:gd name="connsiteY7" fmla="*/ 1207698 h 1340484"/>
              <a:gd name="connsiteX8" fmla="*/ 35002 w 1473002"/>
              <a:gd name="connsiteY8" fmla="*/ 791633 h 1340484"/>
              <a:gd name="connsiteX9" fmla="*/ 35001 w 1473002"/>
              <a:gd name="connsiteY9" fmla="*/ 526060 h 1340484"/>
              <a:gd name="connsiteX10" fmla="*/ 274183 w 1473002"/>
              <a:gd name="connsiteY10" fmla="*/ 109995 h 1340484"/>
              <a:gd name="connsiteX11" fmla="*/ 370438 w 1473002"/>
              <a:gd name="connsiteY11" fmla="*/ 12618 h 13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3002" h="1340484">
                <a:moveTo>
                  <a:pt x="400635" y="0"/>
                </a:moveTo>
                <a:lnTo>
                  <a:pt x="1467486" y="615947"/>
                </a:lnTo>
                <a:lnTo>
                  <a:pt x="1473002" y="658847"/>
                </a:lnTo>
                <a:cubicBezTo>
                  <a:pt x="1473002" y="704584"/>
                  <a:pt x="1461335" y="750322"/>
                  <a:pt x="1438001" y="791633"/>
                </a:cubicBezTo>
                <a:lnTo>
                  <a:pt x="1201736" y="1207698"/>
                </a:lnTo>
                <a:cubicBezTo>
                  <a:pt x="1155067" y="1290321"/>
                  <a:pt x="1067562" y="1340484"/>
                  <a:pt x="974223" y="1340484"/>
                </a:cubicBezTo>
                <a:lnTo>
                  <a:pt x="498779" y="1340484"/>
                </a:lnTo>
                <a:cubicBezTo>
                  <a:pt x="405440" y="1340484"/>
                  <a:pt x="317935" y="1290321"/>
                  <a:pt x="271265" y="1207698"/>
                </a:cubicBezTo>
                <a:lnTo>
                  <a:pt x="35002" y="791633"/>
                </a:lnTo>
                <a:cubicBezTo>
                  <a:pt x="-11667" y="709011"/>
                  <a:pt x="-11667" y="608682"/>
                  <a:pt x="35001" y="526060"/>
                </a:cubicBezTo>
                <a:lnTo>
                  <a:pt x="274183" y="109995"/>
                </a:lnTo>
                <a:cubicBezTo>
                  <a:pt x="297517" y="68683"/>
                  <a:pt x="331061" y="35487"/>
                  <a:pt x="370438" y="12618"/>
                </a:cubicBez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a:p>
        </p:txBody>
      </p:sp>
      <p:sp>
        <p:nvSpPr>
          <p:cNvPr id="55" name="Freeform: Shape 54">
            <a:extLst>
              <a:ext uri="{FF2B5EF4-FFF2-40B4-BE49-F238E27FC236}">
                <a16:creationId xmlns:a16="http://schemas.microsoft.com/office/drawing/2014/main" id="{DBBBECB6-ECC8-42CB-B401-D32AA86EB232}"/>
              </a:ext>
            </a:extLst>
          </p:cNvPr>
          <p:cNvSpPr/>
          <p:nvPr/>
        </p:nvSpPr>
        <p:spPr>
          <a:xfrm rot="19800000">
            <a:off x="218445" y="-1326328"/>
            <a:ext cx="5148692" cy="3470705"/>
          </a:xfrm>
          <a:custGeom>
            <a:avLst/>
            <a:gdLst>
              <a:gd name="connsiteX0" fmla="*/ 4076327 w 5148692"/>
              <a:gd name="connsiteY0" fmla="*/ 2130220 h 3470705"/>
              <a:gd name="connsiteX1" fmla="*/ 5143176 w 5148692"/>
              <a:gd name="connsiteY1" fmla="*/ 2746166 h 3470705"/>
              <a:gd name="connsiteX2" fmla="*/ 5148692 w 5148692"/>
              <a:gd name="connsiteY2" fmla="*/ 2789067 h 3470705"/>
              <a:gd name="connsiteX3" fmla="*/ 5113691 w 5148692"/>
              <a:gd name="connsiteY3" fmla="*/ 2921853 h 3470705"/>
              <a:gd name="connsiteX4" fmla="*/ 4877428 w 5148692"/>
              <a:gd name="connsiteY4" fmla="*/ 3337918 h 3470705"/>
              <a:gd name="connsiteX5" fmla="*/ 4649913 w 5148692"/>
              <a:gd name="connsiteY5" fmla="*/ 3470704 h 3470705"/>
              <a:gd name="connsiteX6" fmla="*/ 4174471 w 5148692"/>
              <a:gd name="connsiteY6" fmla="*/ 3470705 h 3470705"/>
              <a:gd name="connsiteX7" fmla="*/ 3946956 w 5148692"/>
              <a:gd name="connsiteY7" fmla="*/ 3337918 h 3470705"/>
              <a:gd name="connsiteX8" fmla="*/ 3710692 w 5148692"/>
              <a:gd name="connsiteY8" fmla="*/ 2921853 h 3470705"/>
              <a:gd name="connsiteX9" fmla="*/ 3710692 w 5148692"/>
              <a:gd name="connsiteY9" fmla="*/ 2656280 h 3470705"/>
              <a:gd name="connsiteX10" fmla="*/ 3949873 w 5148692"/>
              <a:gd name="connsiteY10" fmla="*/ 2240215 h 3470705"/>
              <a:gd name="connsiteX11" fmla="*/ 4046129 w 5148692"/>
              <a:gd name="connsiteY11" fmla="*/ 2142838 h 3470705"/>
              <a:gd name="connsiteX12" fmla="*/ 1628272 w 5148692"/>
              <a:gd name="connsiteY12" fmla="*/ 716835 h 3470705"/>
              <a:gd name="connsiteX13" fmla="*/ 2695122 w 5148692"/>
              <a:gd name="connsiteY13" fmla="*/ 1332781 h 3470705"/>
              <a:gd name="connsiteX14" fmla="*/ 2700638 w 5148692"/>
              <a:gd name="connsiteY14" fmla="*/ 1375682 h 3470705"/>
              <a:gd name="connsiteX15" fmla="*/ 2665636 w 5148692"/>
              <a:gd name="connsiteY15" fmla="*/ 1508468 h 3470705"/>
              <a:gd name="connsiteX16" fmla="*/ 2429372 w 5148692"/>
              <a:gd name="connsiteY16" fmla="*/ 1924533 h 3470705"/>
              <a:gd name="connsiteX17" fmla="*/ 2201859 w 5148692"/>
              <a:gd name="connsiteY17" fmla="*/ 2057319 h 3470705"/>
              <a:gd name="connsiteX18" fmla="*/ 1726415 w 5148692"/>
              <a:gd name="connsiteY18" fmla="*/ 2057319 h 3470705"/>
              <a:gd name="connsiteX19" fmla="*/ 1498901 w 5148692"/>
              <a:gd name="connsiteY19" fmla="*/ 1924533 h 3470705"/>
              <a:gd name="connsiteX20" fmla="*/ 1262637 w 5148692"/>
              <a:gd name="connsiteY20" fmla="*/ 1508468 h 3470705"/>
              <a:gd name="connsiteX21" fmla="*/ 1262637 w 5148692"/>
              <a:gd name="connsiteY21" fmla="*/ 1242895 h 3470705"/>
              <a:gd name="connsiteX22" fmla="*/ 1501818 w 5148692"/>
              <a:gd name="connsiteY22" fmla="*/ 826830 h 3470705"/>
              <a:gd name="connsiteX23" fmla="*/ 1598074 w 5148692"/>
              <a:gd name="connsiteY23" fmla="*/ 729453 h 3470705"/>
              <a:gd name="connsiteX24" fmla="*/ 386677 w 5148692"/>
              <a:gd name="connsiteY24" fmla="*/ 0 h 3470705"/>
              <a:gd name="connsiteX25" fmla="*/ 1469415 w 5148692"/>
              <a:gd name="connsiteY25" fmla="*/ 625119 h 3470705"/>
              <a:gd name="connsiteX26" fmla="*/ 1473002 w 5148692"/>
              <a:gd name="connsiteY26" fmla="*/ 653014 h 3470705"/>
              <a:gd name="connsiteX27" fmla="*/ 1438000 w 5148692"/>
              <a:gd name="connsiteY27" fmla="*/ 785800 h 3470705"/>
              <a:gd name="connsiteX28" fmla="*/ 1201737 w 5148692"/>
              <a:gd name="connsiteY28" fmla="*/ 1201865 h 3470705"/>
              <a:gd name="connsiteX29" fmla="*/ 974223 w 5148692"/>
              <a:gd name="connsiteY29" fmla="*/ 1334651 h 3470705"/>
              <a:gd name="connsiteX30" fmla="*/ 498779 w 5148692"/>
              <a:gd name="connsiteY30" fmla="*/ 1334651 h 3470705"/>
              <a:gd name="connsiteX31" fmla="*/ 271265 w 5148692"/>
              <a:gd name="connsiteY31" fmla="*/ 1201865 h 3470705"/>
              <a:gd name="connsiteX32" fmla="*/ 35001 w 5148692"/>
              <a:gd name="connsiteY32" fmla="*/ 785800 h 3470705"/>
              <a:gd name="connsiteX33" fmla="*/ 35001 w 5148692"/>
              <a:gd name="connsiteY33" fmla="*/ 520227 h 3470705"/>
              <a:gd name="connsiteX34" fmla="*/ 274182 w 5148692"/>
              <a:gd name="connsiteY34" fmla="*/ 104162 h 3470705"/>
              <a:gd name="connsiteX35" fmla="*/ 370438 w 5148692"/>
              <a:gd name="connsiteY35" fmla="*/ 6785 h 347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148692" h="3470705">
                <a:moveTo>
                  <a:pt x="4076327" y="2130220"/>
                </a:moveTo>
                <a:lnTo>
                  <a:pt x="5143176" y="2746166"/>
                </a:lnTo>
                <a:lnTo>
                  <a:pt x="5148692" y="2789067"/>
                </a:lnTo>
                <a:cubicBezTo>
                  <a:pt x="5148692" y="2834804"/>
                  <a:pt x="5137025" y="2880542"/>
                  <a:pt x="5113691" y="2921853"/>
                </a:cubicBezTo>
                <a:lnTo>
                  <a:pt x="4877428" y="3337918"/>
                </a:lnTo>
                <a:cubicBezTo>
                  <a:pt x="4830757" y="3420541"/>
                  <a:pt x="4743253" y="3470704"/>
                  <a:pt x="4649913" y="3470704"/>
                </a:cubicBezTo>
                <a:lnTo>
                  <a:pt x="4174471" y="3470705"/>
                </a:lnTo>
                <a:cubicBezTo>
                  <a:pt x="4081130" y="3470704"/>
                  <a:pt x="3993625" y="3420541"/>
                  <a:pt x="3946956" y="3337918"/>
                </a:cubicBezTo>
                <a:lnTo>
                  <a:pt x="3710692" y="2921853"/>
                </a:lnTo>
                <a:cubicBezTo>
                  <a:pt x="3664023" y="2839231"/>
                  <a:pt x="3664023" y="2738902"/>
                  <a:pt x="3710692" y="2656280"/>
                </a:cubicBezTo>
                <a:lnTo>
                  <a:pt x="3949873" y="2240215"/>
                </a:lnTo>
                <a:cubicBezTo>
                  <a:pt x="3973208" y="2198904"/>
                  <a:pt x="4006752" y="2165707"/>
                  <a:pt x="4046129" y="2142838"/>
                </a:cubicBezTo>
                <a:close/>
                <a:moveTo>
                  <a:pt x="1628272" y="716835"/>
                </a:moveTo>
                <a:lnTo>
                  <a:pt x="2695122" y="1332781"/>
                </a:lnTo>
                <a:lnTo>
                  <a:pt x="2700638" y="1375682"/>
                </a:lnTo>
                <a:cubicBezTo>
                  <a:pt x="2700638" y="1421419"/>
                  <a:pt x="2688971" y="1467157"/>
                  <a:pt x="2665636" y="1508468"/>
                </a:cubicBezTo>
                <a:lnTo>
                  <a:pt x="2429372" y="1924533"/>
                </a:lnTo>
                <a:cubicBezTo>
                  <a:pt x="2382703" y="2007156"/>
                  <a:pt x="2295198" y="2057319"/>
                  <a:pt x="2201859" y="2057319"/>
                </a:cubicBezTo>
                <a:lnTo>
                  <a:pt x="1726415" y="2057319"/>
                </a:lnTo>
                <a:cubicBezTo>
                  <a:pt x="1633075" y="2057319"/>
                  <a:pt x="1545571" y="2007156"/>
                  <a:pt x="1498901" y="1924533"/>
                </a:cubicBezTo>
                <a:lnTo>
                  <a:pt x="1262637" y="1508468"/>
                </a:lnTo>
                <a:cubicBezTo>
                  <a:pt x="1215969" y="1425846"/>
                  <a:pt x="1215969" y="1325517"/>
                  <a:pt x="1262637" y="1242895"/>
                </a:cubicBezTo>
                <a:lnTo>
                  <a:pt x="1501818" y="826830"/>
                </a:lnTo>
                <a:cubicBezTo>
                  <a:pt x="1525153" y="785519"/>
                  <a:pt x="1558697" y="752322"/>
                  <a:pt x="1598074" y="729453"/>
                </a:cubicBezTo>
                <a:close/>
                <a:moveTo>
                  <a:pt x="386677" y="0"/>
                </a:moveTo>
                <a:lnTo>
                  <a:pt x="1469415" y="625119"/>
                </a:lnTo>
                <a:lnTo>
                  <a:pt x="1473002" y="653014"/>
                </a:lnTo>
                <a:cubicBezTo>
                  <a:pt x="1473002" y="698751"/>
                  <a:pt x="1461335" y="744489"/>
                  <a:pt x="1438000" y="785800"/>
                </a:cubicBezTo>
                <a:lnTo>
                  <a:pt x="1201737" y="1201865"/>
                </a:lnTo>
                <a:cubicBezTo>
                  <a:pt x="1155067" y="1284488"/>
                  <a:pt x="1067562" y="1334651"/>
                  <a:pt x="974223" y="1334651"/>
                </a:cubicBezTo>
                <a:lnTo>
                  <a:pt x="498779" y="1334651"/>
                </a:lnTo>
                <a:cubicBezTo>
                  <a:pt x="405440" y="1334651"/>
                  <a:pt x="317935" y="1284488"/>
                  <a:pt x="271265" y="1201865"/>
                </a:cubicBezTo>
                <a:lnTo>
                  <a:pt x="35001" y="785800"/>
                </a:lnTo>
                <a:cubicBezTo>
                  <a:pt x="-11667" y="703178"/>
                  <a:pt x="-11667" y="602849"/>
                  <a:pt x="35001" y="520227"/>
                </a:cubicBezTo>
                <a:lnTo>
                  <a:pt x="274182" y="104162"/>
                </a:lnTo>
                <a:cubicBezTo>
                  <a:pt x="297517" y="62851"/>
                  <a:pt x="331061" y="29654"/>
                  <a:pt x="370438" y="6785"/>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60" name="Freeform: Shape 59">
            <a:extLst>
              <a:ext uri="{FF2B5EF4-FFF2-40B4-BE49-F238E27FC236}">
                <a16:creationId xmlns:a16="http://schemas.microsoft.com/office/drawing/2014/main" id="{622A747D-B653-40F4-A965-5278183F1152}"/>
              </a:ext>
            </a:extLst>
          </p:cNvPr>
          <p:cNvSpPr/>
          <p:nvPr/>
        </p:nvSpPr>
        <p:spPr>
          <a:xfrm rot="19800000">
            <a:off x="-1040163" y="1058484"/>
            <a:ext cx="2361287" cy="3468476"/>
          </a:xfrm>
          <a:custGeom>
            <a:avLst/>
            <a:gdLst>
              <a:gd name="connsiteX0" fmla="*/ 738061 w 2361287"/>
              <a:gd name="connsiteY0" fmla="*/ 2166634 h 3468476"/>
              <a:gd name="connsiteX1" fmla="*/ 808592 w 2361287"/>
              <a:gd name="connsiteY1" fmla="*/ 2237987 h 3468476"/>
              <a:gd name="connsiteX2" fmla="*/ 1041939 w 2361287"/>
              <a:gd name="connsiteY2" fmla="*/ 2654052 h 3468476"/>
              <a:gd name="connsiteX3" fmla="*/ 1041939 w 2361287"/>
              <a:gd name="connsiteY3" fmla="*/ 2919625 h 3468476"/>
              <a:gd name="connsiteX4" fmla="*/ 805676 w 2361287"/>
              <a:gd name="connsiteY4" fmla="*/ 3335690 h 3468476"/>
              <a:gd name="connsiteX5" fmla="*/ 578162 w 2361287"/>
              <a:gd name="connsiteY5" fmla="*/ 3468476 h 3468476"/>
              <a:gd name="connsiteX6" fmla="*/ 102718 w 2361287"/>
              <a:gd name="connsiteY6" fmla="*/ 3468476 h 3468476"/>
              <a:gd name="connsiteX7" fmla="*/ 34354 w 2361287"/>
              <a:gd name="connsiteY7" fmla="*/ 3459347 h 3468476"/>
              <a:gd name="connsiteX8" fmla="*/ 0 w 2361287"/>
              <a:gd name="connsiteY8" fmla="*/ 3444992 h 3468476"/>
              <a:gd name="connsiteX9" fmla="*/ 1996683 w 2361287"/>
              <a:gd name="connsiteY9" fmla="*/ 3224 h 3468476"/>
              <a:gd name="connsiteX10" fmla="*/ 2092939 w 2361287"/>
              <a:gd name="connsiteY10" fmla="*/ 100601 h 3468476"/>
              <a:gd name="connsiteX11" fmla="*/ 2326286 w 2361287"/>
              <a:gd name="connsiteY11" fmla="*/ 516666 h 3468476"/>
              <a:gd name="connsiteX12" fmla="*/ 2326286 w 2361287"/>
              <a:gd name="connsiteY12" fmla="*/ 782239 h 3468476"/>
              <a:gd name="connsiteX13" fmla="*/ 2090023 w 2361287"/>
              <a:gd name="connsiteY13" fmla="*/ 1198304 h 3468476"/>
              <a:gd name="connsiteX14" fmla="*/ 1862508 w 2361287"/>
              <a:gd name="connsiteY14" fmla="*/ 1331090 h 3468476"/>
              <a:gd name="connsiteX15" fmla="*/ 1387065 w 2361287"/>
              <a:gd name="connsiteY15" fmla="*/ 1331090 h 3468476"/>
              <a:gd name="connsiteX16" fmla="*/ 1255807 w 2361287"/>
              <a:gd name="connsiteY16" fmla="*/ 1295681 h 3468476"/>
              <a:gd name="connsiteX17" fmla="*/ 1246400 w 2361287"/>
              <a:gd name="connsiteY17" fmla="*/ 1286164 h 3468476"/>
              <a:gd name="connsiteX18" fmla="*/ 1988967 w 2361287"/>
              <a:gd name="connsiteY18" fmla="*/ 0 h 346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61287" h="3468476">
                <a:moveTo>
                  <a:pt x="738061" y="2166634"/>
                </a:moveTo>
                <a:lnTo>
                  <a:pt x="808592" y="2237987"/>
                </a:lnTo>
                <a:lnTo>
                  <a:pt x="1041939" y="2654052"/>
                </a:lnTo>
                <a:cubicBezTo>
                  <a:pt x="1088608" y="2736674"/>
                  <a:pt x="1088608" y="2837002"/>
                  <a:pt x="1041939" y="2919625"/>
                </a:cubicBezTo>
                <a:lnTo>
                  <a:pt x="805676" y="3335690"/>
                </a:lnTo>
                <a:cubicBezTo>
                  <a:pt x="759006" y="3418313"/>
                  <a:pt x="671501" y="3468476"/>
                  <a:pt x="578162" y="3468476"/>
                </a:cubicBezTo>
                <a:lnTo>
                  <a:pt x="102718" y="3468476"/>
                </a:lnTo>
                <a:cubicBezTo>
                  <a:pt x="79383" y="3468476"/>
                  <a:pt x="56413" y="3465341"/>
                  <a:pt x="34354" y="3459347"/>
                </a:cubicBezTo>
                <a:lnTo>
                  <a:pt x="0" y="3444992"/>
                </a:lnTo>
                <a:close/>
                <a:moveTo>
                  <a:pt x="1996683" y="3224"/>
                </a:moveTo>
                <a:cubicBezTo>
                  <a:pt x="2036061" y="26093"/>
                  <a:pt x="2069604" y="59289"/>
                  <a:pt x="2092939" y="100601"/>
                </a:cubicBezTo>
                <a:lnTo>
                  <a:pt x="2326286" y="516666"/>
                </a:lnTo>
                <a:cubicBezTo>
                  <a:pt x="2372955" y="599288"/>
                  <a:pt x="2372955" y="699617"/>
                  <a:pt x="2326286" y="782239"/>
                </a:cubicBezTo>
                <a:lnTo>
                  <a:pt x="2090023" y="1198304"/>
                </a:lnTo>
                <a:cubicBezTo>
                  <a:pt x="2043353" y="1280927"/>
                  <a:pt x="1955848" y="1331090"/>
                  <a:pt x="1862508" y="1331090"/>
                </a:cubicBezTo>
                <a:lnTo>
                  <a:pt x="1387065" y="1331090"/>
                </a:lnTo>
                <a:cubicBezTo>
                  <a:pt x="1340395" y="1331090"/>
                  <a:pt x="1295184" y="1318549"/>
                  <a:pt x="1255807" y="1295681"/>
                </a:cubicBezTo>
                <a:lnTo>
                  <a:pt x="1246400" y="1286164"/>
                </a:lnTo>
                <a:lnTo>
                  <a:pt x="1988967" y="0"/>
                </a:lnTo>
                <a:close/>
              </a:path>
            </a:pathLst>
          </a:custGeom>
          <a:solidFill>
            <a:schemeClr val="bg1"/>
          </a:solidFill>
          <a:ln w="25400" cap="flat">
            <a:noFill/>
            <a:prstDash val="solid"/>
            <a:miter/>
          </a:ln>
        </p:spPr>
        <p:txBody>
          <a:bodyPr wrap="square" rtlCol="0" anchor="ctr">
            <a:noAutofit/>
          </a:bodyPr>
          <a:lstStyle/>
          <a:p>
            <a:endParaRPr lang="en-US"/>
          </a:p>
        </p:txBody>
      </p:sp>
      <p:sp>
        <p:nvSpPr>
          <p:cNvPr id="439" name="Graphic 32">
            <a:extLst>
              <a:ext uri="{FF2B5EF4-FFF2-40B4-BE49-F238E27FC236}">
                <a16:creationId xmlns:a16="http://schemas.microsoft.com/office/drawing/2014/main" id="{612C7674-2B0F-4272-9BDF-14802B0C92B9}"/>
              </a:ext>
            </a:extLst>
          </p:cNvPr>
          <p:cNvSpPr/>
          <p:nvPr/>
        </p:nvSpPr>
        <p:spPr>
          <a:xfrm rot="19800000">
            <a:off x="598707" y="894585"/>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tx1">
              <a:lumMod val="85000"/>
              <a:lumOff val="15000"/>
            </a:schemeClr>
          </a:solidFill>
          <a:ln w="25400" cap="flat">
            <a:noFill/>
            <a:prstDash val="solid"/>
            <a:miter/>
          </a:ln>
        </p:spPr>
        <p:txBody>
          <a:bodyPr rtlCol="0" anchor="ctr"/>
          <a:lstStyle/>
          <a:p>
            <a:endParaRPr lang="en-US"/>
          </a:p>
        </p:txBody>
      </p:sp>
      <p:sp>
        <p:nvSpPr>
          <p:cNvPr id="440" name="Graphic 32">
            <a:extLst>
              <a:ext uri="{FF2B5EF4-FFF2-40B4-BE49-F238E27FC236}">
                <a16:creationId xmlns:a16="http://schemas.microsoft.com/office/drawing/2014/main" id="{A42716F1-5719-4A12-A9F7-9E742404D9FD}"/>
              </a:ext>
            </a:extLst>
          </p:cNvPr>
          <p:cNvSpPr/>
          <p:nvPr/>
        </p:nvSpPr>
        <p:spPr>
          <a:xfrm rot="19800000">
            <a:off x="2010022" y="894585"/>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41" name="Graphic 32">
            <a:extLst>
              <a:ext uri="{FF2B5EF4-FFF2-40B4-BE49-F238E27FC236}">
                <a16:creationId xmlns:a16="http://schemas.microsoft.com/office/drawing/2014/main" id="{854384BF-DB33-44DC-A119-D3B5EE4F22AC}"/>
              </a:ext>
            </a:extLst>
          </p:cNvPr>
          <p:cNvSpPr/>
          <p:nvPr/>
        </p:nvSpPr>
        <p:spPr>
          <a:xfrm rot="19800000">
            <a:off x="-122152" y="2135171"/>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55FFF89-F704-4026-8DE3-A36D5C5B544E}"/>
              </a:ext>
            </a:extLst>
          </p:cNvPr>
          <p:cNvSpPr/>
          <p:nvPr/>
        </p:nvSpPr>
        <p:spPr>
          <a:xfrm rot="19800000">
            <a:off x="606067" y="5936778"/>
            <a:ext cx="1440702" cy="1230630"/>
          </a:xfrm>
          <a:custGeom>
            <a:avLst/>
            <a:gdLst>
              <a:gd name="connsiteX0" fmla="*/ 1076098 w 1440702"/>
              <a:gd name="connsiteY0" fmla="*/ 35410 h 1230630"/>
              <a:gd name="connsiteX1" fmla="*/ 1172354 w 1440702"/>
              <a:gd name="connsiteY1" fmla="*/ 132786 h 1230630"/>
              <a:gd name="connsiteX2" fmla="*/ 1405701 w 1440702"/>
              <a:gd name="connsiteY2" fmla="*/ 548852 h 1230630"/>
              <a:gd name="connsiteX3" fmla="*/ 1405701 w 1440702"/>
              <a:gd name="connsiteY3" fmla="*/ 814425 h 1230630"/>
              <a:gd name="connsiteX4" fmla="*/ 1169438 w 1440702"/>
              <a:gd name="connsiteY4" fmla="*/ 1230490 h 1230630"/>
              <a:gd name="connsiteX5" fmla="*/ 1169331 w 1440702"/>
              <a:gd name="connsiteY5" fmla="*/ 1230630 h 1230630"/>
              <a:gd name="connsiteX6" fmla="*/ 0 w 1440702"/>
              <a:gd name="connsiteY6" fmla="*/ 555516 h 1230630"/>
              <a:gd name="connsiteX7" fmla="*/ 2702 w 1440702"/>
              <a:gd name="connsiteY7" fmla="*/ 548852 h 1230630"/>
              <a:gd name="connsiteX8" fmla="*/ 241883 w 1440702"/>
              <a:gd name="connsiteY8" fmla="*/ 132787 h 1230630"/>
              <a:gd name="connsiteX9" fmla="*/ 469396 w 1440702"/>
              <a:gd name="connsiteY9" fmla="*/ 1 h 1230630"/>
              <a:gd name="connsiteX10" fmla="*/ 944841 w 1440702"/>
              <a:gd name="connsiteY10" fmla="*/ 0 h 1230630"/>
              <a:gd name="connsiteX11" fmla="*/ 1076098 w 1440702"/>
              <a:gd name="connsiteY11" fmla="*/ 35410 h 123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702" h="1230630">
                <a:moveTo>
                  <a:pt x="1076098" y="35410"/>
                </a:moveTo>
                <a:cubicBezTo>
                  <a:pt x="1115476" y="58279"/>
                  <a:pt x="1149019" y="91476"/>
                  <a:pt x="1172354" y="132786"/>
                </a:cubicBezTo>
                <a:lnTo>
                  <a:pt x="1405701" y="548852"/>
                </a:lnTo>
                <a:cubicBezTo>
                  <a:pt x="1452370" y="631474"/>
                  <a:pt x="1452370" y="731802"/>
                  <a:pt x="1405701" y="814425"/>
                </a:cubicBezTo>
                <a:lnTo>
                  <a:pt x="1169438" y="1230490"/>
                </a:lnTo>
                <a:lnTo>
                  <a:pt x="1169331" y="1230630"/>
                </a:lnTo>
                <a:lnTo>
                  <a:pt x="0" y="555516"/>
                </a:lnTo>
                <a:lnTo>
                  <a:pt x="2702" y="548852"/>
                </a:lnTo>
                <a:lnTo>
                  <a:pt x="241883" y="132787"/>
                </a:lnTo>
                <a:cubicBezTo>
                  <a:pt x="288553" y="50164"/>
                  <a:pt x="376058" y="0"/>
                  <a:pt x="469396" y="1"/>
                </a:cubicBezTo>
                <a:lnTo>
                  <a:pt x="944841" y="0"/>
                </a:lnTo>
                <a:cubicBezTo>
                  <a:pt x="991510" y="1"/>
                  <a:pt x="1036721" y="12542"/>
                  <a:pt x="1076098" y="35410"/>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444" name="Graphic 32">
            <a:extLst>
              <a:ext uri="{FF2B5EF4-FFF2-40B4-BE49-F238E27FC236}">
                <a16:creationId xmlns:a16="http://schemas.microsoft.com/office/drawing/2014/main" id="{19390626-58F2-4BC1-81D4-8981460F61DB}"/>
              </a:ext>
            </a:extLst>
          </p:cNvPr>
          <p:cNvSpPr/>
          <p:nvPr/>
        </p:nvSpPr>
        <p:spPr>
          <a:xfrm rot="19800000">
            <a:off x="555122" y="3387789"/>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tx1">
              <a:lumMod val="85000"/>
              <a:lumOff val="15000"/>
            </a:schemeClr>
          </a:solidFill>
          <a:ln w="25400" cap="flat">
            <a:noFill/>
            <a:prstDash val="solid"/>
            <a:miter/>
          </a:ln>
        </p:spPr>
        <p:txBody>
          <a:bodyPr rtlCol="0" anchor="ctr"/>
          <a:lstStyle/>
          <a:p>
            <a:endParaRPr lang="en-US"/>
          </a:p>
        </p:txBody>
      </p:sp>
      <p:sp>
        <p:nvSpPr>
          <p:cNvPr id="445" name="Graphic 32">
            <a:extLst>
              <a:ext uri="{FF2B5EF4-FFF2-40B4-BE49-F238E27FC236}">
                <a16:creationId xmlns:a16="http://schemas.microsoft.com/office/drawing/2014/main" id="{CBC8DF93-252B-49D6-A4F6-1C23A4ADA660}"/>
              </a:ext>
            </a:extLst>
          </p:cNvPr>
          <p:cNvSpPr/>
          <p:nvPr/>
        </p:nvSpPr>
        <p:spPr>
          <a:xfrm rot="19800000">
            <a:off x="1251318" y="4628375"/>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FD5CEE2-4A4D-428F-9418-EF97F7781DD7}"/>
              </a:ext>
            </a:extLst>
          </p:cNvPr>
          <p:cNvSpPr/>
          <p:nvPr/>
        </p:nvSpPr>
        <p:spPr>
          <a:xfrm rot="19800000">
            <a:off x="-219977" y="5821240"/>
            <a:ext cx="835896" cy="1184658"/>
          </a:xfrm>
          <a:custGeom>
            <a:avLst/>
            <a:gdLst>
              <a:gd name="connsiteX0" fmla="*/ 500607 w 835896"/>
              <a:gd name="connsiteY0" fmla="*/ 0 h 1184658"/>
              <a:gd name="connsiteX1" fmla="*/ 567548 w 835896"/>
              <a:gd name="connsiteY1" fmla="*/ 67720 h 1184658"/>
              <a:gd name="connsiteX2" fmla="*/ 800895 w 835896"/>
              <a:gd name="connsiteY2" fmla="*/ 483786 h 1184658"/>
              <a:gd name="connsiteX3" fmla="*/ 800895 w 835896"/>
              <a:gd name="connsiteY3" fmla="*/ 749359 h 1184658"/>
              <a:gd name="connsiteX4" fmla="*/ 564632 w 835896"/>
              <a:gd name="connsiteY4" fmla="*/ 1165424 h 1184658"/>
              <a:gd name="connsiteX5" fmla="*/ 550065 w 835896"/>
              <a:gd name="connsiteY5" fmla="*/ 1184658 h 1184658"/>
              <a:gd name="connsiteX6" fmla="*/ 0 w 835896"/>
              <a:gd name="connsiteY6" fmla="*/ 867077 h 118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896" h="1184658">
                <a:moveTo>
                  <a:pt x="500607" y="0"/>
                </a:moveTo>
                <a:lnTo>
                  <a:pt x="567548" y="67720"/>
                </a:lnTo>
                <a:lnTo>
                  <a:pt x="800895" y="483786"/>
                </a:lnTo>
                <a:cubicBezTo>
                  <a:pt x="847564" y="566408"/>
                  <a:pt x="847564" y="666736"/>
                  <a:pt x="800895" y="749359"/>
                </a:cubicBezTo>
                <a:lnTo>
                  <a:pt x="564632" y="1165424"/>
                </a:lnTo>
                <a:lnTo>
                  <a:pt x="550065" y="1184658"/>
                </a:lnTo>
                <a:lnTo>
                  <a:pt x="0" y="867077"/>
                </a:ln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dirty="0"/>
          </a:p>
        </p:txBody>
      </p:sp>
      <p:sp>
        <p:nvSpPr>
          <p:cNvPr id="447" name="Graphic 32">
            <a:extLst>
              <a:ext uri="{FF2B5EF4-FFF2-40B4-BE49-F238E27FC236}">
                <a16:creationId xmlns:a16="http://schemas.microsoft.com/office/drawing/2014/main" id="{35DF256D-2729-43AA-8E11-6E25C746DD06}"/>
              </a:ext>
            </a:extLst>
          </p:cNvPr>
          <p:cNvSpPr/>
          <p:nvPr/>
        </p:nvSpPr>
        <p:spPr>
          <a:xfrm rot="19800000">
            <a:off x="-157427" y="4628376"/>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78927C2-2999-44F7-9961-7E8C452A1365}"/>
              </a:ext>
            </a:extLst>
          </p:cNvPr>
          <p:cNvSpPr/>
          <p:nvPr userDrawn="1"/>
        </p:nvSpPr>
        <p:spPr>
          <a:xfrm rot="9000000">
            <a:off x="9345905" y="5859138"/>
            <a:ext cx="1466392" cy="1290756"/>
          </a:xfrm>
          <a:custGeom>
            <a:avLst/>
            <a:gdLst>
              <a:gd name="connsiteX0" fmla="*/ 367521 w 1466392"/>
              <a:gd name="connsiteY0" fmla="*/ 1255347 h 1290756"/>
              <a:gd name="connsiteX1" fmla="*/ 271265 w 1466392"/>
              <a:gd name="connsiteY1" fmla="*/ 1157970 h 1290756"/>
              <a:gd name="connsiteX2" fmla="*/ 35001 w 1466392"/>
              <a:gd name="connsiteY2" fmla="*/ 741905 h 1290756"/>
              <a:gd name="connsiteX3" fmla="*/ 35001 w 1466392"/>
              <a:gd name="connsiteY3" fmla="*/ 476332 h 1290756"/>
              <a:gd name="connsiteX4" fmla="*/ 274182 w 1466392"/>
              <a:gd name="connsiteY4" fmla="*/ 60267 h 1290756"/>
              <a:gd name="connsiteX5" fmla="*/ 316294 w 1466392"/>
              <a:gd name="connsiteY5" fmla="*/ 4663 h 1290756"/>
              <a:gd name="connsiteX6" fmla="*/ 322337 w 1466392"/>
              <a:gd name="connsiteY6" fmla="*/ 0 h 1290756"/>
              <a:gd name="connsiteX7" fmla="*/ 1466392 w 1466392"/>
              <a:gd name="connsiteY7" fmla="*/ 660521 h 1290756"/>
              <a:gd name="connsiteX8" fmla="*/ 1464251 w 1466392"/>
              <a:gd name="connsiteY8" fmla="*/ 677171 h 1290756"/>
              <a:gd name="connsiteX9" fmla="*/ 1438000 w 1466392"/>
              <a:gd name="connsiteY9" fmla="*/ 741905 h 1290756"/>
              <a:gd name="connsiteX10" fmla="*/ 1201736 w 1466392"/>
              <a:gd name="connsiteY10" fmla="*/ 1157970 h 1290756"/>
              <a:gd name="connsiteX11" fmla="*/ 974223 w 1466392"/>
              <a:gd name="connsiteY11" fmla="*/ 1290756 h 1290756"/>
              <a:gd name="connsiteX12" fmla="*/ 498779 w 1466392"/>
              <a:gd name="connsiteY12" fmla="*/ 1290756 h 1290756"/>
              <a:gd name="connsiteX13" fmla="*/ 367521 w 1466392"/>
              <a:gd name="connsiteY13" fmla="*/ 1255347 h 129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6392" h="1290756">
                <a:moveTo>
                  <a:pt x="367521" y="1255347"/>
                </a:moveTo>
                <a:cubicBezTo>
                  <a:pt x="328143" y="1232478"/>
                  <a:pt x="294599" y="1199281"/>
                  <a:pt x="271265" y="1157970"/>
                </a:cubicBezTo>
                <a:lnTo>
                  <a:pt x="35001" y="741905"/>
                </a:lnTo>
                <a:cubicBezTo>
                  <a:pt x="-11667" y="659283"/>
                  <a:pt x="-11667" y="558954"/>
                  <a:pt x="35001" y="476332"/>
                </a:cubicBezTo>
                <a:lnTo>
                  <a:pt x="274182" y="60267"/>
                </a:lnTo>
                <a:cubicBezTo>
                  <a:pt x="285850" y="39611"/>
                  <a:pt x="300070" y="20984"/>
                  <a:pt x="316294" y="4663"/>
                </a:cubicBezTo>
                <a:lnTo>
                  <a:pt x="322337" y="0"/>
                </a:lnTo>
                <a:lnTo>
                  <a:pt x="1466392" y="660521"/>
                </a:lnTo>
                <a:lnTo>
                  <a:pt x="1464251" y="677171"/>
                </a:lnTo>
                <a:cubicBezTo>
                  <a:pt x="1458417" y="699487"/>
                  <a:pt x="1449667" y="721249"/>
                  <a:pt x="1438000" y="741905"/>
                </a:cubicBezTo>
                <a:lnTo>
                  <a:pt x="1201736" y="1157970"/>
                </a:lnTo>
                <a:cubicBezTo>
                  <a:pt x="1155066" y="1240592"/>
                  <a:pt x="1067562" y="1290756"/>
                  <a:pt x="974223" y="1290756"/>
                </a:cubicBezTo>
                <a:lnTo>
                  <a:pt x="498779" y="1290756"/>
                </a:lnTo>
                <a:cubicBezTo>
                  <a:pt x="452109" y="1290756"/>
                  <a:pt x="406898" y="1278215"/>
                  <a:pt x="367521" y="1255347"/>
                </a:cubicBez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a:p>
        </p:txBody>
      </p:sp>
      <p:sp>
        <p:nvSpPr>
          <p:cNvPr id="456" name="Graphic 32">
            <a:extLst>
              <a:ext uri="{FF2B5EF4-FFF2-40B4-BE49-F238E27FC236}">
                <a16:creationId xmlns:a16="http://schemas.microsoft.com/office/drawing/2014/main" id="{1249444B-D0D0-4A29-9C47-34CCDC45A94A}"/>
              </a:ext>
            </a:extLst>
          </p:cNvPr>
          <p:cNvSpPr/>
          <p:nvPr userDrawn="1"/>
        </p:nvSpPr>
        <p:spPr>
          <a:xfrm rot="9000000">
            <a:off x="10005071" y="4570224"/>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61" name="Graphic 32">
            <a:extLst>
              <a:ext uri="{FF2B5EF4-FFF2-40B4-BE49-F238E27FC236}">
                <a16:creationId xmlns:a16="http://schemas.microsoft.com/office/drawing/2014/main" id="{6051DEC0-010E-40DD-8BAD-602E02CD9C15}"/>
              </a:ext>
            </a:extLst>
          </p:cNvPr>
          <p:cNvSpPr/>
          <p:nvPr userDrawn="1"/>
        </p:nvSpPr>
        <p:spPr>
          <a:xfrm rot="9000000">
            <a:off x="10763775" y="836434"/>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B110247-17C2-4658-B54F-36292B9201C1}"/>
              </a:ext>
            </a:extLst>
          </p:cNvPr>
          <p:cNvSpPr/>
          <p:nvPr userDrawn="1"/>
        </p:nvSpPr>
        <p:spPr>
          <a:xfrm rot="9000000">
            <a:off x="8119809" y="5152446"/>
            <a:ext cx="3914446" cy="2704141"/>
          </a:xfrm>
          <a:custGeom>
            <a:avLst/>
            <a:gdLst>
              <a:gd name="connsiteX0" fmla="*/ 367521 w 3914446"/>
              <a:gd name="connsiteY0" fmla="*/ 1255347 h 2704141"/>
              <a:gd name="connsiteX1" fmla="*/ 271265 w 3914446"/>
              <a:gd name="connsiteY1" fmla="*/ 1157970 h 2704141"/>
              <a:gd name="connsiteX2" fmla="*/ 35001 w 3914446"/>
              <a:gd name="connsiteY2" fmla="*/ 741905 h 2704141"/>
              <a:gd name="connsiteX3" fmla="*/ 35001 w 3914446"/>
              <a:gd name="connsiteY3" fmla="*/ 476332 h 2704141"/>
              <a:gd name="connsiteX4" fmla="*/ 274182 w 3914446"/>
              <a:gd name="connsiteY4" fmla="*/ 60267 h 2704141"/>
              <a:gd name="connsiteX5" fmla="*/ 316294 w 3914446"/>
              <a:gd name="connsiteY5" fmla="*/ 4663 h 2704141"/>
              <a:gd name="connsiteX6" fmla="*/ 322337 w 3914446"/>
              <a:gd name="connsiteY6" fmla="*/ 0 h 2704141"/>
              <a:gd name="connsiteX7" fmla="*/ 1466392 w 3914446"/>
              <a:gd name="connsiteY7" fmla="*/ 660521 h 2704141"/>
              <a:gd name="connsiteX8" fmla="*/ 1464251 w 3914446"/>
              <a:gd name="connsiteY8" fmla="*/ 677171 h 2704141"/>
              <a:gd name="connsiteX9" fmla="*/ 1438000 w 3914446"/>
              <a:gd name="connsiteY9" fmla="*/ 741905 h 2704141"/>
              <a:gd name="connsiteX10" fmla="*/ 1201736 w 3914446"/>
              <a:gd name="connsiteY10" fmla="*/ 1157970 h 2704141"/>
              <a:gd name="connsiteX11" fmla="*/ 974223 w 3914446"/>
              <a:gd name="connsiteY11" fmla="*/ 1290756 h 2704141"/>
              <a:gd name="connsiteX12" fmla="*/ 498779 w 3914446"/>
              <a:gd name="connsiteY12" fmla="*/ 1290756 h 2704141"/>
              <a:gd name="connsiteX13" fmla="*/ 367521 w 3914446"/>
              <a:gd name="connsiteY13" fmla="*/ 1255347 h 2704141"/>
              <a:gd name="connsiteX14" fmla="*/ 2815576 w 3914446"/>
              <a:gd name="connsiteY14" fmla="*/ 2668732 h 2704141"/>
              <a:gd name="connsiteX15" fmla="*/ 2719319 w 3914446"/>
              <a:gd name="connsiteY15" fmla="*/ 2571355 h 2704141"/>
              <a:gd name="connsiteX16" fmla="*/ 2483056 w 3914446"/>
              <a:gd name="connsiteY16" fmla="*/ 2155290 h 2704141"/>
              <a:gd name="connsiteX17" fmla="*/ 2483056 w 3914446"/>
              <a:gd name="connsiteY17" fmla="*/ 1889717 h 2704141"/>
              <a:gd name="connsiteX18" fmla="*/ 2722237 w 3914446"/>
              <a:gd name="connsiteY18" fmla="*/ 1473652 h 2704141"/>
              <a:gd name="connsiteX19" fmla="*/ 2764349 w 3914446"/>
              <a:gd name="connsiteY19" fmla="*/ 1418047 h 2704141"/>
              <a:gd name="connsiteX20" fmla="*/ 2770392 w 3914446"/>
              <a:gd name="connsiteY20" fmla="*/ 1413385 h 2704141"/>
              <a:gd name="connsiteX21" fmla="*/ 3914446 w 3914446"/>
              <a:gd name="connsiteY21" fmla="*/ 2073906 h 2704141"/>
              <a:gd name="connsiteX22" fmla="*/ 3912306 w 3914446"/>
              <a:gd name="connsiteY22" fmla="*/ 2090556 h 2704141"/>
              <a:gd name="connsiteX23" fmla="*/ 3886055 w 3914446"/>
              <a:gd name="connsiteY23" fmla="*/ 2155290 h 2704141"/>
              <a:gd name="connsiteX24" fmla="*/ 3649791 w 3914446"/>
              <a:gd name="connsiteY24" fmla="*/ 2571355 h 2704141"/>
              <a:gd name="connsiteX25" fmla="*/ 3422277 w 3914446"/>
              <a:gd name="connsiteY25" fmla="*/ 2704141 h 2704141"/>
              <a:gd name="connsiteX26" fmla="*/ 2946833 w 3914446"/>
              <a:gd name="connsiteY26" fmla="*/ 2704141 h 2704141"/>
              <a:gd name="connsiteX27" fmla="*/ 2815576 w 3914446"/>
              <a:gd name="connsiteY27" fmla="*/ 2668732 h 2704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14446" h="2704141">
                <a:moveTo>
                  <a:pt x="367521" y="1255347"/>
                </a:moveTo>
                <a:cubicBezTo>
                  <a:pt x="328144" y="1232478"/>
                  <a:pt x="294599" y="1199281"/>
                  <a:pt x="271265" y="1157970"/>
                </a:cubicBezTo>
                <a:lnTo>
                  <a:pt x="35001" y="741905"/>
                </a:lnTo>
                <a:cubicBezTo>
                  <a:pt x="-11667" y="659283"/>
                  <a:pt x="-11667" y="558954"/>
                  <a:pt x="35001" y="476332"/>
                </a:cubicBezTo>
                <a:lnTo>
                  <a:pt x="274182" y="60267"/>
                </a:lnTo>
                <a:cubicBezTo>
                  <a:pt x="285850" y="39612"/>
                  <a:pt x="300070" y="20985"/>
                  <a:pt x="316294" y="4663"/>
                </a:cubicBezTo>
                <a:lnTo>
                  <a:pt x="322337" y="0"/>
                </a:lnTo>
                <a:lnTo>
                  <a:pt x="1466392" y="660521"/>
                </a:lnTo>
                <a:lnTo>
                  <a:pt x="1464251" y="677171"/>
                </a:lnTo>
                <a:cubicBezTo>
                  <a:pt x="1458418" y="699487"/>
                  <a:pt x="1449667" y="721249"/>
                  <a:pt x="1438000" y="741905"/>
                </a:cubicBezTo>
                <a:lnTo>
                  <a:pt x="1201736" y="1157970"/>
                </a:lnTo>
                <a:cubicBezTo>
                  <a:pt x="1155066" y="1240592"/>
                  <a:pt x="1067563" y="1290756"/>
                  <a:pt x="974223" y="1290756"/>
                </a:cubicBezTo>
                <a:lnTo>
                  <a:pt x="498779" y="1290756"/>
                </a:lnTo>
                <a:cubicBezTo>
                  <a:pt x="452109" y="1290756"/>
                  <a:pt x="406898" y="1278215"/>
                  <a:pt x="367521" y="1255347"/>
                </a:cubicBezTo>
                <a:close/>
                <a:moveTo>
                  <a:pt x="2815576" y="2668732"/>
                </a:moveTo>
                <a:cubicBezTo>
                  <a:pt x="2776198" y="2645863"/>
                  <a:pt x="2742654" y="2612666"/>
                  <a:pt x="2719319" y="2571355"/>
                </a:cubicBezTo>
                <a:lnTo>
                  <a:pt x="2483056" y="2155290"/>
                </a:lnTo>
                <a:cubicBezTo>
                  <a:pt x="2436387" y="2072668"/>
                  <a:pt x="2436387" y="1972339"/>
                  <a:pt x="2483056" y="1889717"/>
                </a:cubicBezTo>
                <a:lnTo>
                  <a:pt x="2722237" y="1473652"/>
                </a:lnTo>
                <a:cubicBezTo>
                  <a:pt x="2733904" y="1452996"/>
                  <a:pt x="2748125" y="1434369"/>
                  <a:pt x="2764349" y="1418047"/>
                </a:cubicBezTo>
                <a:lnTo>
                  <a:pt x="2770392" y="1413385"/>
                </a:lnTo>
                <a:lnTo>
                  <a:pt x="3914446" y="2073906"/>
                </a:lnTo>
                <a:lnTo>
                  <a:pt x="3912306" y="2090556"/>
                </a:lnTo>
                <a:cubicBezTo>
                  <a:pt x="3906472" y="2112872"/>
                  <a:pt x="3897722" y="2134634"/>
                  <a:pt x="3886055" y="2155290"/>
                </a:cubicBezTo>
                <a:lnTo>
                  <a:pt x="3649791" y="2571355"/>
                </a:lnTo>
                <a:cubicBezTo>
                  <a:pt x="3603122" y="2653978"/>
                  <a:pt x="3515617" y="2704141"/>
                  <a:pt x="3422277" y="2704141"/>
                </a:cubicBezTo>
                <a:lnTo>
                  <a:pt x="2946833" y="2704141"/>
                </a:lnTo>
                <a:cubicBezTo>
                  <a:pt x="2900164" y="2704141"/>
                  <a:pt x="2854953" y="2691600"/>
                  <a:pt x="2815576" y="2668732"/>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53" name="Freeform: Shape 52">
            <a:extLst>
              <a:ext uri="{FF2B5EF4-FFF2-40B4-BE49-F238E27FC236}">
                <a16:creationId xmlns:a16="http://schemas.microsoft.com/office/drawing/2014/main" id="{421660B7-CF95-4459-AA89-B1FEF1DA2E01}"/>
              </a:ext>
            </a:extLst>
          </p:cNvPr>
          <p:cNvSpPr/>
          <p:nvPr userDrawn="1"/>
        </p:nvSpPr>
        <p:spPr>
          <a:xfrm rot="9000000">
            <a:off x="8886066" y="-850076"/>
            <a:ext cx="3323559" cy="2654455"/>
          </a:xfrm>
          <a:custGeom>
            <a:avLst/>
            <a:gdLst>
              <a:gd name="connsiteX0" fmla="*/ 529051 w 3323559"/>
              <a:gd name="connsiteY0" fmla="*/ 1224213 h 2654455"/>
              <a:gd name="connsiteX1" fmla="*/ 0 w 3323559"/>
              <a:gd name="connsiteY1" fmla="*/ 918766 h 2654455"/>
              <a:gd name="connsiteX2" fmla="*/ 530449 w 3323559"/>
              <a:gd name="connsiteY2" fmla="*/ 0 h 2654455"/>
              <a:gd name="connsiteX3" fmla="*/ 541125 w 3323559"/>
              <a:gd name="connsiteY3" fmla="*/ 8237 h 2654455"/>
              <a:gd name="connsiteX4" fmla="*/ 583237 w 3323559"/>
              <a:gd name="connsiteY4" fmla="*/ 63841 h 2654455"/>
              <a:gd name="connsiteX5" fmla="*/ 816585 w 3323559"/>
              <a:gd name="connsiteY5" fmla="*/ 479906 h 2654455"/>
              <a:gd name="connsiteX6" fmla="*/ 816584 w 3323559"/>
              <a:gd name="connsiteY6" fmla="*/ 745479 h 2654455"/>
              <a:gd name="connsiteX7" fmla="*/ 580320 w 3323559"/>
              <a:gd name="connsiteY7" fmla="*/ 1161544 h 2654455"/>
              <a:gd name="connsiteX8" fmla="*/ 538208 w 3323559"/>
              <a:gd name="connsiteY8" fmla="*/ 1217149 h 2654455"/>
              <a:gd name="connsiteX9" fmla="*/ 1764827 w 3323559"/>
              <a:gd name="connsiteY9" fmla="*/ 1937689 h 2654455"/>
              <a:gd name="connsiteX10" fmla="*/ 624880 w 3323559"/>
              <a:gd name="connsiteY10" fmla="*/ 1279540 h 2654455"/>
              <a:gd name="connsiteX11" fmla="*/ 628133 w 3323559"/>
              <a:gd name="connsiteY11" fmla="*/ 1254240 h 2654455"/>
              <a:gd name="connsiteX12" fmla="*/ 654384 w 3323559"/>
              <a:gd name="connsiteY12" fmla="*/ 1189507 h 2654455"/>
              <a:gd name="connsiteX13" fmla="*/ 893565 w 3323559"/>
              <a:gd name="connsiteY13" fmla="*/ 773441 h 2654455"/>
              <a:gd name="connsiteX14" fmla="*/ 1121077 w 3323559"/>
              <a:gd name="connsiteY14" fmla="*/ 640655 h 2654455"/>
              <a:gd name="connsiteX15" fmla="*/ 1596522 w 3323559"/>
              <a:gd name="connsiteY15" fmla="*/ 640655 h 2654455"/>
              <a:gd name="connsiteX16" fmla="*/ 1824035 w 3323559"/>
              <a:gd name="connsiteY16" fmla="*/ 773441 h 2654455"/>
              <a:gd name="connsiteX17" fmla="*/ 2057383 w 3323559"/>
              <a:gd name="connsiteY17" fmla="*/ 1189507 h 2654455"/>
              <a:gd name="connsiteX18" fmla="*/ 2057382 w 3323559"/>
              <a:gd name="connsiteY18" fmla="*/ 1455080 h 2654455"/>
              <a:gd name="connsiteX19" fmla="*/ 1821118 w 3323559"/>
              <a:gd name="connsiteY19" fmla="*/ 1871145 h 2654455"/>
              <a:gd name="connsiteX20" fmla="*/ 1779006 w 3323559"/>
              <a:gd name="connsiteY20" fmla="*/ 1926749 h 2654455"/>
              <a:gd name="connsiteX21" fmla="*/ 3006303 w 3323559"/>
              <a:gd name="connsiteY21" fmla="*/ 2654455 h 2654455"/>
              <a:gd name="connsiteX22" fmla="*/ 1857718 w 3323559"/>
              <a:gd name="connsiteY22" fmla="*/ 1991320 h 2654455"/>
              <a:gd name="connsiteX23" fmla="*/ 1859309 w 3323559"/>
              <a:gd name="connsiteY23" fmla="*/ 1978953 h 2654455"/>
              <a:gd name="connsiteX24" fmla="*/ 1885560 w 3323559"/>
              <a:gd name="connsiteY24" fmla="*/ 1914220 h 2654455"/>
              <a:gd name="connsiteX25" fmla="*/ 2124740 w 3323559"/>
              <a:gd name="connsiteY25" fmla="*/ 1498154 h 2654455"/>
              <a:gd name="connsiteX26" fmla="*/ 2352253 w 3323559"/>
              <a:gd name="connsiteY26" fmla="*/ 1365369 h 2654455"/>
              <a:gd name="connsiteX27" fmla="*/ 2827698 w 3323559"/>
              <a:gd name="connsiteY27" fmla="*/ 1365368 h 2654455"/>
              <a:gd name="connsiteX28" fmla="*/ 3055211 w 3323559"/>
              <a:gd name="connsiteY28" fmla="*/ 1498154 h 2654455"/>
              <a:gd name="connsiteX29" fmla="*/ 3288559 w 3323559"/>
              <a:gd name="connsiteY29" fmla="*/ 1914220 h 2654455"/>
              <a:gd name="connsiteX30" fmla="*/ 3288558 w 3323559"/>
              <a:gd name="connsiteY30" fmla="*/ 2179793 h 2654455"/>
              <a:gd name="connsiteX31" fmla="*/ 3052294 w 3323559"/>
              <a:gd name="connsiteY31" fmla="*/ 2595858 h 2654455"/>
              <a:gd name="connsiteX32" fmla="*/ 3010182 w 3323559"/>
              <a:gd name="connsiteY32" fmla="*/ 2651462 h 265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23559" h="2654455">
                <a:moveTo>
                  <a:pt x="529051" y="1224213"/>
                </a:moveTo>
                <a:lnTo>
                  <a:pt x="0" y="918766"/>
                </a:lnTo>
                <a:lnTo>
                  <a:pt x="530449" y="0"/>
                </a:lnTo>
                <a:lnTo>
                  <a:pt x="541125" y="8237"/>
                </a:lnTo>
                <a:cubicBezTo>
                  <a:pt x="557350" y="24558"/>
                  <a:pt x="571570" y="43185"/>
                  <a:pt x="583237" y="63841"/>
                </a:cubicBezTo>
                <a:lnTo>
                  <a:pt x="816585" y="479906"/>
                </a:lnTo>
                <a:cubicBezTo>
                  <a:pt x="863253" y="562529"/>
                  <a:pt x="863253" y="662857"/>
                  <a:pt x="816584" y="745479"/>
                </a:cubicBezTo>
                <a:lnTo>
                  <a:pt x="580320" y="1161544"/>
                </a:lnTo>
                <a:cubicBezTo>
                  <a:pt x="568653" y="1182200"/>
                  <a:pt x="554433" y="1200827"/>
                  <a:pt x="538208" y="1217149"/>
                </a:cubicBezTo>
                <a:close/>
                <a:moveTo>
                  <a:pt x="1764827" y="1937689"/>
                </a:moveTo>
                <a:lnTo>
                  <a:pt x="624880" y="1279540"/>
                </a:lnTo>
                <a:lnTo>
                  <a:pt x="628133" y="1254240"/>
                </a:lnTo>
                <a:cubicBezTo>
                  <a:pt x="633966" y="1231925"/>
                  <a:pt x="642717" y="1210163"/>
                  <a:pt x="654384" y="1189507"/>
                </a:cubicBezTo>
                <a:lnTo>
                  <a:pt x="893565" y="773441"/>
                </a:lnTo>
                <a:cubicBezTo>
                  <a:pt x="940234" y="690819"/>
                  <a:pt x="1027739" y="640656"/>
                  <a:pt x="1121077" y="640655"/>
                </a:cubicBezTo>
                <a:lnTo>
                  <a:pt x="1596522" y="640655"/>
                </a:lnTo>
                <a:cubicBezTo>
                  <a:pt x="1689860" y="640655"/>
                  <a:pt x="1777367" y="690819"/>
                  <a:pt x="1824035" y="773441"/>
                </a:cubicBezTo>
                <a:lnTo>
                  <a:pt x="2057383" y="1189507"/>
                </a:lnTo>
                <a:cubicBezTo>
                  <a:pt x="2104051" y="1272129"/>
                  <a:pt x="2104051" y="1372457"/>
                  <a:pt x="2057382" y="1455080"/>
                </a:cubicBezTo>
                <a:lnTo>
                  <a:pt x="1821118" y="1871145"/>
                </a:lnTo>
                <a:cubicBezTo>
                  <a:pt x="1809450" y="1891800"/>
                  <a:pt x="1795231" y="1910427"/>
                  <a:pt x="1779006" y="1926749"/>
                </a:cubicBezTo>
                <a:close/>
                <a:moveTo>
                  <a:pt x="3006303" y="2654455"/>
                </a:moveTo>
                <a:lnTo>
                  <a:pt x="1857718" y="1991320"/>
                </a:lnTo>
                <a:lnTo>
                  <a:pt x="1859309" y="1978953"/>
                </a:lnTo>
                <a:cubicBezTo>
                  <a:pt x="1865142" y="1956637"/>
                  <a:pt x="1873892" y="1934875"/>
                  <a:pt x="1885560" y="1914220"/>
                </a:cubicBezTo>
                <a:lnTo>
                  <a:pt x="2124740" y="1498154"/>
                </a:lnTo>
                <a:cubicBezTo>
                  <a:pt x="2171410" y="1415532"/>
                  <a:pt x="2258915" y="1365369"/>
                  <a:pt x="2352253" y="1365369"/>
                </a:cubicBezTo>
                <a:lnTo>
                  <a:pt x="2827698" y="1365368"/>
                </a:lnTo>
                <a:cubicBezTo>
                  <a:pt x="2921036" y="1365368"/>
                  <a:pt x="3008543" y="1415532"/>
                  <a:pt x="3055211" y="1498154"/>
                </a:cubicBezTo>
                <a:lnTo>
                  <a:pt x="3288559" y="1914220"/>
                </a:lnTo>
                <a:cubicBezTo>
                  <a:pt x="3335227" y="1996842"/>
                  <a:pt x="3335227" y="2097170"/>
                  <a:pt x="3288558" y="2179793"/>
                </a:cubicBezTo>
                <a:lnTo>
                  <a:pt x="3052294" y="2595858"/>
                </a:lnTo>
                <a:cubicBezTo>
                  <a:pt x="3040626" y="2616513"/>
                  <a:pt x="3026407" y="2635140"/>
                  <a:pt x="3010182" y="2651462"/>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45" name="Freeform: Shape 44">
            <a:extLst>
              <a:ext uri="{FF2B5EF4-FFF2-40B4-BE49-F238E27FC236}">
                <a16:creationId xmlns:a16="http://schemas.microsoft.com/office/drawing/2014/main" id="{26F1272E-B2CE-4B61-85E6-E09A7F226DC3}"/>
              </a:ext>
            </a:extLst>
          </p:cNvPr>
          <p:cNvSpPr/>
          <p:nvPr userDrawn="1"/>
        </p:nvSpPr>
        <p:spPr>
          <a:xfrm rot="9000000">
            <a:off x="10856727" y="2417082"/>
            <a:ext cx="2348024" cy="3460855"/>
          </a:xfrm>
          <a:custGeom>
            <a:avLst/>
            <a:gdLst>
              <a:gd name="connsiteX0" fmla="*/ 1243802 w 2348024"/>
              <a:gd name="connsiteY0" fmla="*/ 1288585 h 3460855"/>
              <a:gd name="connsiteX1" fmla="*/ 1987767 w 2348024"/>
              <a:gd name="connsiteY1" fmla="*/ 0 h 3460855"/>
              <a:gd name="connsiteX2" fmla="*/ 2079676 w 2348024"/>
              <a:gd name="connsiteY2" fmla="*/ 92979 h 3460855"/>
              <a:gd name="connsiteX3" fmla="*/ 2313024 w 2348024"/>
              <a:gd name="connsiteY3" fmla="*/ 509045 h 3460855"/>
              <a:gd name="connsiteX4" fmla="*/ 2313023 w 2348024"/>
              <a:gd name="connsiteY4" fmla="*/ 774618 h 3460855"/>
              <a:gd name="connsiteX5" fmla="*/ 2076759 w 2348024"/>
              <a:gd name="connsiteY5" fmla="*/ 1190683 h 3460855"/>
              <a:gd name="connsiteX6" fmla="*/ 1849246 w 2348024"/>
              <a:gd name="connsiteY6" fmla="*/ 1323469 h 3460855"/>
              <a:gd name="connsiteX7" fmla="*/ 1373802 w 2348024"/>
              <a:gd name="connsiteY7" fmla="*/ 1323469 h 3460855"/>
              <a:gd name="connsiteX8" fmla="*/ 1305438 w 2348024"/>
              <a:gd name="connsiteY8" fmla="*/ 1314340 h 3460855"/>
              <a:gd name="connsiteX9" fmla="*/ 0 w 2348024"/>
              <a:gd name="connsiteY9" fmla="*/ 3442913 h 3460855"/>
              <a:gd name="connsiteX10" fmla="*/ 735190 w 2348024"/>
              <a:gd name="connsiteY10" fmla="*/ 2169527 h 3460855"/>
              <a:gd name="connsiteX11" fmla="*/ 795328 w 2348024"/>
              <a:gd name="connsiteY11" fmla="*/ 2230365 h 3460855"/>
              <a:gd name="connsiteX12" fmla="*/ 1028676 w 2348024"/>
              <a:gd name="connsiteY12" fmla="*/ 2646430 h 3460855"/>
              <a:gd name="connsiteX13" fmla="*/ 1028675 w 2348024"/>
              <a:gd name="connsiteY13" fmla="*/ 2912002 h 3460855"/>
              <a:gd name="connsiteX14" fmla="*/ 792412 w 2348024"/>
              <a:gd name="connsiteY14" fmla="*/ 3328068 h 3460855"/>
              <a:gd name="connsiteX15" fmla="*/ 564898 w 2348024"/>
              <a:gd name="connsiteY15" fmla="*/ 3460855 h 3460855"/>
              <a:gd name="connsiteX16" fmla="*/ 89454 w 2348024"/>
              <a:gd name="connsiteY16" fmla="*/ 3460855 h 3460855"/>
              <a:gd name="connsiteX17" fmla="*/ 21090 w 2348024"/>
              <a:gd name="connsiteY17" fmla="*/ 3451726 h 3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48024" h="3460855">
                <a:moveTo>
                  <a:pt x="1243802" y="1288585"/>
                </a:moveTo>
                <a:lnTo>
                  <a:pt x="1987767" y="0"/>
                </a:lnTo>
                <a:lnTo>
                  <a:pt x="2079676" y="92979"/>
                </a:lnTo>
                <a:lnTo>
                  <a:pt x="2313024" y="509045"/>
                </a:lnTo>
                <a:cubicBezTo>
                  <a:pt x="2359692" y="591667"/>
                  <a:pt x="2359692" y="691995"/>
                  <a:pt x="2313023" y="774618"/>
                </a:cubicBezTo>
                <a:lnTo>
                  <a:pt x="2076759" y="1190683"/>
                </a:lnTo>
                <a:cubicBezTo>
                  <a:pt x="2030089" y="1273305"/>
                  <a:pt x="1942585" y="1323469"/>
                  <a:pt x="1849246" y="1323469"/>
                </a:cubicBezTo>
                <a:lnTo>
                  <a:pt x="1373802" y="1323469"/>
                </a:lnTo>
                <a:cubicBezTo>
                  <a:pt x="1350467" y="1323469"/>
                  <a:pt x="1327497" y="1320334"/>
                  <a:pt x="1305438" y="1314340"/>
                </a:cubicBezTo>
                <a:close/>
                <a:moveTo>
                  <a:pt x="0" y="3442913"/>
                </a:moveTo>
                <a:lnTo>
                  <a:pt x="735190" y="2169527"/>
                </a:lnTo>
                <a:lnTo>
                  <a:pt x="795328" y="2230365"/>
                </a:lnTo>
                <a:lnTo>
                  <a:pt x="1028676" y="2646430"/>
                </a:lnTo>
                <a:cubicBezTo>
                  <a:pt x="1075344" y="2729053"/>
                  <a:pt x="1075344" y="2829381"/>
                  <a:pt x="1028675" y="2912002"/>
                </a:cubicBezTo>
                <a:lnTo>
                  <a:pt x="792412" y="3328068"/>
                </a:lnTo>
                <a:cubicBezTo>
                  <a:pt x="745742" y="3410691"/>
                  <a:pt x="658237" y="3460855"/>
                  <a:pt x="564898" y="3460855"/>
                </a:cubicBezTo>
                <a:lnTo>
                  <a:pt x="89454" y="3460855"/>
                </a:lnTo>
                <a:cubicBezTo>
                  <a:pt x="66119" y="3460855"/>
                  <a:pt x="43149" y="3457719"/>
                  <a:pt x="21090" y="3451726"/>
                </a:cubicBez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1977202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58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73776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158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286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850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2.xml"/><Relationship Id="rId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 id="2147483731" r:id="rId3"/>
    <p:sldLayoutId id="2147483742" r:id="rId4"/>
    <p:sldLayoutId id="2147483740" r:id="rId5"/>
    <p:sldLayoutId id="2147483736" r:id="rId6"/>
    <p:sldLayoutId id="2147483737" r:id="rId7"/>
    <p:sldLayoutId id="2147483738" r:id="rId8"/>
    <p:sldLayoutId id="2147483739" r:id="rId9"/>
    <p:sldLayoutId id="2147483745" r:id="rId10"/>
    <p:sldLayoutId id="2147483741" r:id="rId11"/>
    <p:sldLayoutId id="2147483743" r:id="rId12"/>
    <p:sldLayoutId id="2147483744" r:id="rId13"/>
    <p:sldLayoutId id="2147483746" r:id="rId14"/>
    <p:sldLayoutId id="2147483752" r:id="rId15"/>
    <p:sldLayoutId id="2147483751" r:id="rId16"/>
    <p:sldLayoutId id="2147483749" r:id="rId17"/>
    <p:sldLayoutId id="2147483735" r:id="rId18"/>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654" r:id="rId2"/>
    <p:sldLayoutId id="2147483656" r:id="rId3"/>
    <p:sldLayoutId id="2147483687" r:id="rId4"/>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18.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0" y="5409629"/>
            <a:ext cx="12192000" cy="830997"/>
          </a:xfrm>
          <a:prstGeom prst="rect">
            <a:avLst/>
          </a:prstGeom>
          <a:noFill/>
        </p:spPr>
        <p:txBody>
          <a:bodyPr wrap="square" rtlCol="0" anchor="ctr">
            <a:spAutoFit/>
          </a:bodyPr>
          <a:lstStyle/>
          <a:p>
            <a:pPr algn="ctr"/>
            <a:r>
              <a:rPr lang="en-GB" altLang="ko-KR" sz="4800" dirty="0">
                <a:solidFill>
                  <a:schemeClr val="tx1">
                    <a:lumMod val="85000"/>
                    <a:lumOff val="15000"/>
                  </a:schemeClr>
                </a:solidFill>
                <a:cs typeface="Arial" pitchFamily="34" charset="0"/>
              </a:rPr>
              <a:t>AC Millan Performance Analysis</a:t>
            </a:r>
            <a:endParaRPr lang="ko-KR" altLang="en-US" sz="4800" dirty="0">
              <a:solidFill>
                <a:schemeClr val="tx1">
                  <a:lumMod val="85000"/>
                  <a:lumOff val="15000"/>
                </a:schemeClr>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0" y="6182853"/>
            <a:ext cx="12191852" cy="379656"/>
          </a:xfrm>
          <a:prstGeom prst="rect">
            <a:avLst/>
          </a:prstGeom>
          <a:noFill/>
        </p:spPr>
        <p:txBody>
          <a:bodyPr wrap="square" rtlCol="0" anchor="ctr">
            <a:spAutoFit/>
          </a:bodyPr>
          <a:lstStyle/>
          <a:p>
            <a:pPr algn="ctr"/>
            <a:r>
              <a:rPr lang="en-GB" altLang="ko-KR" sz="1867" dirty="0">
                <a:solidFill>
                  <a:schemeClr val="tx1">
                    <a:lumMod val="85000"/>
                    <a:lumOff val="15000"/>
                  </a:schemeClr>
                </a:solidFill>
                <a:cs typeface="Arial" pitchFamily="34" charset="0"/>
              </a:rPr>
              <a:t>Group 7</a:t>
            </a:r>
            <a:endParaRPr lang="ko-KR" altLang="en-US" sz="1867" dirty="0">
              <a:solidFill>
                <a:schemeClr val="tx1">
                  <a:lumMod val="85000"/>
                  <a:lumOff val="15000"/>
                </a:schemeClr>
              </a:solidFill>
              <a:cs typeface="Arial" pitchFamily="34" charset="0"/>
            </a:endParaRPr>
          </a:p>
        </p:txBody>
      </p:sp>
      <p:sp>
        <p:nvSpPr>
          <p:cNvPr id="50" name="Freeform: Shape 49">
            <a:extLst>
              <a:ext uri="{FF2B5EF4-FFF2-40B4-BE49-F238E27FC236}">
                <a16:creationId xmlns:a16="http://schemas.microsoft.com/office/drawing/2014/main" id="{C13162AD-172F-4138-A519-DA52C0A0FBCE}"/>
              </a:ext>
            </a:extLst>
          </p:cNvPr>
          <p:cNvSpPr/>
          <p:nvPr/>
        </p:nvSpPr>
        <p:spPr>
          <a:xfrm rot="18900000">
            <a:off x="4404015" y="1122775"/>
            <a:ext cx="3406600" cy="3406600"/>
          </a:xfrm>
          <a:custGeom>
            <a:avLst/>
            <a:gdLst>
              <a:gd name="connsiteX0" fmla="*/ 3406600 w 3406600"/>
              <a:gd name="connsiteY0" fmla="*/ 0 h 3406600"/>
              <a:gd name="connsiteX1" fmla="*/ 3406600 w 3406600"/>
              <a:gd name="connsiteY1" fmla="*/ 3406600 h 3406600"/>
              <a:gd name="connsiteX2" fmla="*/ 2847806 w 3406600"/>
              <a:gd name="connsiteY2" fmla="*/ 3406600 h 3406600"/>
              <a:gd name="connsiteX3" fmla="*/ 2579775 w 3406600"/>
              <a:gd name="connsiteY3" fmla="*/ 3138569 h 3406600"/>
              <a:gd name="connsiteX4" fmla="*/ 3138569 w 3406600"/>
              <a:gd name="connsiteY4" fmla="*/ 3138569 h 3406600"/>
              <a:gd name="connsiteX5" fmla="*/ 3138569 w 3406600"/>
              <a:gd name="connsiteY5" fmla="*/ 268031 h 3406600"/>
              <a:gd name="connsiteX6" fmla="*/ 268031 w 3406600"/>
              <a:gd name="connsiteY6" fmla="*/ 268031 h 3406600"/>
              <a:gd name="connsiteX7" fmla="*/ 268031 w 3406600"/>
              <a:gd name="connsiteY7" fmla="*/ 826825 h 3406600"/>
              <a:gd name="connsiteX8" fmla="*/ 0 w 3406600"/>
              <a:gd name="connsiteY8" fmla="*/ 558794 h 3406600"/>
              <a:gd name="connsiteX9" fmla="*/ 0 w 3406600"/>
              <a:gd name="connsiteY9" fmla="*/ 0 h 34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6600" h="3406600">
                <a:moveTo>
                  <a:pt x="3406600" y="0"/>
                </a:moveTo>
                <a:lnTo>
                  <a:pt x="3406600" y="3406600"/>
                </a:lnTo>
                <a:lnTo>
                  <a:pt x="2847806" y="3406600"/>
                </a:lnTo>
                <a:lnTo>
                  <a:pt x="2579775" y="3138569"/>
                </a:lnTo>
                <a:lnTo>
                  <a:pt x="3138569" y="3138569"/>
                </a:lnTo>
                <a:lnTo>
                  <a:pt x="3138569" y="268031"/>
                </a:lnTo>
                <a:lnTo>
                  <a:pt x="268031" y="268031"/>
                </a:lnTo>
                <a:lnTo>
                  <a:pt x="268031" y="826825"/>
                </a:lnTo>
                <a:lnTo>
                  <a:pt x="0" y="558794"/>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 name="Picture 3">
            <a:extLst>
              <a:ext uri="{FF2B5EF4-FFF2-40B4-BE49-F238E27FC236}">
                <a16:creationId xmlns:a16="http://schemas.microsoft.com/office/drawing/2014/main" id="{C5C90B31-AB43-4AA5-B82E-CE89035CD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6007" y="1318630"/>
            <a:ext cx="4068618" cy="3271672"/>
          </a:xfrm>
          <a:prstGeom prst="rect">
            <a:avLst/>
          </a:prstGeom>
        </p:spPr>
      </p:pic>
      <p:sp>
        <p:nvSpPr>
          <p:cNvPr id="52" name="Freeform: Shape 51">
            <a:extLst>
              <a:ext uri="{FF2B5EF4-FFF2-40B4-BE49-F238E27FC236}">
                <a16:creationId xmlns:a16="http://schemas.microsoft.com/office/drawing/2014/main" id="{BF2BC4A5-D679-499B-9BE3-4F177893EE9D}"/>
              </a:ext>
            </a:extLst>
          </p:cNvPr>
          <p:cNvSpPr/>
          <p:nvPr/>
        </p:nvSpPr>
        <p:spPr>
          <a:xfrm rot="18900000">
            <a:off x="4527513" y="1414440"/>
            <a:ext cx="3160893" cy="3160893"/>
          </a:xfrm>
          <a:custGeom>
            <a:avLst/>
            <a:gdLst>
              <a:gd name="connsiteX0" fmla="*/ 0 w 3160893"/>
              <a:gd name="connsiteY0" fmla="*/ 0 h 3160893"/>
              <a:gd name="connsiteX1" fmla="*/ 268031 w 3160893"/>
              <a:gd name="connsiteY1" fmla="*/ 268031 h 3160893"/>
              <a:gd name="connsiteX2" fmla="*/ 268031 w 3160893"/>
              <a:gd name="connsiteY2" fmla="*/ 2892862 h 3160893"/>
              <a:gd name="connsiteX3" fmla="*/ 2892862 w 3160893"/>
              <a:gd name="connsiteY3" fmla="*/ 2892862 h 3160893"/>
              <a:gd name="connsiteX4" fmla="*/ 3160893 w 3160893"/>
              <a:gd name="connsiteY4" fmla="*/ 3160893 h 3160893"/>
              <a:gd name="connsiteX5" fmla="*/ 0 w 3160893"/>
              <a:gd name="connsiteY5" fmla="*/ 3160893 h 316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0893" h="3160893">
                <a:moveTo>
                  <a:pt x="0" y="0"/>
                </a:moveTo>
                <a:lnTo>
                  <a:pt x="268031" y="268031"/>
                </a:lnTo>
                <a:lnTo>
                  <a:pt x="268031" y="2892862"/>
                </a:lnTo>
                <a:lnTo>
                  <a:pt x="2892862" y="2892862"/>
                </a:lnTo>
                <a:lnTo>
                  <a:pt x="3160893" y="3160893"/>
                </a:lnTo>
                <a:lnTo>
                  <a:pt x="0" y="316089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a:extLst>
              <a:ext uri="{FF2B5EF4-FFF2-40B4-BE49-F238E27FC236}">
                <a16:creationId xmlns:a16="http://schemas.microsoft.com/office/drawing/2014/main" id="{BD4F1A0B-D4E5-4ABE-AFCC-3BC60836D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948" y="4462463"/>
            <a:ext cx="768633" cy="768633"/>
          </a:xfrm>
          <a:prstGeom prst="rect">
            <a:avLst/>
          </a:prstGeom>
        </p:spPr>
      </p:pic>
    </p:spTree>
    <p:extLst>
      <p:ext uri="{BB962C8B-B14F-4D97-AF65-F5344CB8AC3E}">
        <p14:creationId xmlns:p14="http://schemas.microsoft.com/office/powerpoint/2010/main" val="3187881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BC1CEA0-CA47-B942-AB87-5BEF476745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3449" y="2687110"/>
            <a:ext cx="2967025" cy="3688972"/>
          </a:xfrm>
          <a:prstGeom prst="rect">
            <a:avLst/>
          </a:prstGeom>
        </p:spPr>
      </p:pic>
      <p:sp>
        <p:nvSpPr>
          <p:cNvPr id="4" name="TextBox 3">
            <a:extLst>
              <a:ext uri="{FF2B5EF4-FFF2-40B4-BE49-F238E27FC236}">
                <a16:creationId xmlns:a16="http://schemas.microsoft.com/office/drawing/2014/main" id="{4B96BF5C-825F-434F-919B-6A5811ACE586}"/>
              </a:ext>
            </a:extLst>
          </p:cNvPr>
          <p:cNvSpPr txBox="1"/>
          <p:nvPr/>
        </p:nvSpPr>
        <p:spPr>
          <a:xfrm>
            <a:off x="4239238" y="192494"/>
            <a:ext cx="3713524" cy="830997"/>
          </a:xfrm>
          <a:prstGeom prst="rect">
            <a:avLst/>
          </a:prstGeom>
          <a:noFill/>
        </p:spPr>
        <p:txBody>
          <a:bodyPr wrap="square" rtlCol="0" anchor="ctr">
            <a:spAutoFit/>
          </a:bodyPr>
          <a:lstStyle/>
          <a:p>
            <a:pPr algn="r"/>
            <a:r>
              <a:rPr lang="en-GB" altLang="ko-KR" sz="4800" b="1" dirty="0">
                <a:solidFill>
                  <a:schemeClr val="accent1"/>
                </a:solidFill>
                <a:cs typeface="Arial" pitchFamily="34" charset="0"/>
              </a:rPr>
              <a:t>Conclusion</a:t>
            </a:r>
            <a:endParaRPr lang="ko-KR" altLang="en-US" sz="4800" b="1" dirty="0">
              <a:solidFill>
                <a:schemeClr val="accent1"/>
              </a:solidFill>
              <a:cs typeface="Arial" pitchFamily="34" charset="0"/>
            </a:endParaRPr>
          </a:p>
        </p:txBody>
      </p:sp>
      <p:sp>
        <p:nvSpPr>
          <p:cNvPr id="5" name="TextBox 4">
            <a:extLst>
              <a:ext uri="{FF2B5EF4-FFF2-40B4-BE49-F238E27FC236}">
                <a16:creationId xmlns:a16="http://schemas.microsoft.com/office/drawing/2014/main" id="{29405220-89D9-8648-BC8C-F2F42CF535FB}"/>
              </a:ext>
            </a:extLst>
          </p:cNvPr>
          <p:cNvSpPr txBox="1"/>
          <p:nvPr/>
        </p:nvSpPr>
        <p:spPr>
          <a:xfrm>
            <a:off x="2547668" y="1341651"/>
            <a:ext cx="6556076" cy="2862322"/>
          </a:xfrm>
          <a:prstGeom prst="rect">
            <a:avLst/>
          </a:prstGeom>
          <a:noFill/>
        </p:spPr>
        <p:txBody>
          <a:bodyPr wrap="square" rtlCol="0">
            <a:spAutoFit/>
          </a:bodyPr>
          <a:lstStyle/>
          <a:p>
            <a:r>
              <a:rPr lang="en-US" sz="2000" dirty="0">
                <a:solidFill>
                  <a:schemeClr val="bg1"/>
                </a:solidFill>
              </a:rPr>
              <a:t>SUMMARY</a:t>
            </a:r>
          </a:p>
          <a:p>
            <a:endParaRPr lang="en-US" sz="2000" dirty="0">
              <a:solidFill>
                <a:schemeClr val="bg1"/>
              </a:solidFill>
            </a:endParaRPr>
          </a:p>
          <a:p>
            <a:pPr marL="342900" indent="-342900">
              <a:buFont typeface="Courier New" panose="02070309020205020404" pitchFamily="49" charset="0"/>
              <a:buChar char="o"/>
            </a:pPr>
            <a:r>
              <a:rPr lang="en-US" sz="2000" dirty="0">
                <a:solidFill>
                  <a:schemeClr val="bg1"/>
                </a:solidFill>
              </a:rPr>
              <a:t>Homophily is present in the football network</a:t>
            </a:r>
          </a:p>
          <a:p>
            <a:pPr marL="342900" indent="-342900">
              <a:buFont typeface="Courier New" panose="02070309020205020404" pitchFamily="49" charset="0"/>
              <a:buChar char="o"/>
            </a:pPr>
            <a:r>
              <a:rPr lang="en-US" sz="2000" dirty="0">
                <a:solidFill>
                  <a:schemeClr val="bg1"/>
                </a:solidFill>
              </a:rPr>
              <a:t>Homophily has a negative relationship with transfer fee and tenure</a:t>
            </a:r>
          </a:p>
          <a:p>
            <a:pPr marL="342900" indent="-342900">
              <a:buFont typeface="Courier New" panose="02070309020205020404" pitchFamily="49" charset="0"/>
              <a:buChar char="o"/>
            </a:pPr>
            <a:r>
              <a:rPr lang="en-US" sz="2000" dirty="0">
                <a:solidFill>
                  <a:schemeClr val="bg1"/>
                </a:solidFill>
              </a:rPr>
              <a:t>A high degree of homophily causes a regression in the performance or value of players. This can be based on several circumstances</a:t>
            </a:r>
          </a:p>
          <a:p>
            <a:endParaRPr lang="en-US" sz="2000" dirty="0">
              <a:solidFill>
                <a:schemeClr val="bg1"/>
              </a:solidFill>
            </a:endParaRPr>
          </a:p>
        </p:txBody>
      </p:sp>
      <p:sp>
        <p:nvSpPr>
          <p:cNvPr id="6" name="TextBox 5">
            <a:extLst>
              <a:ext uri="{FF2B5EF4-FFF2-40B4-BE49-F238E27FC236}">
                <a16:creationId xmlns:a16="http://schemas.microsoft.com/office/drawing/2014/main" id="{95C12026-557D-0B4F-B5D2-E425CE46595E}"/>
              </a:ext>
            </a:extLst>
          </p:cNvPr>
          <p:cNvSpPr txBox="1"/>
          <p:nvPr/>
        </p:nvSpPr>
        <p:spPr>
          <a:xfrm>
            <a:off x="2547668" y="4129313"/>
            <a:ext cx="6556076" cy="2246769"/>
          </a:xfrm>
          <a:prstGeom prst="rect">
            <a:avLst/>
          </a:prstGeom>
          <a:noFill/>
        </p:spPr>
        <p:txBody>
          <a:bodyPr wrap="square" rtlCol="0">
            <a:spAutoFit/>
          </a:bodyPr>
          <a:lstStyle/>
          <a:p>
            <a:r>
              <a:rPr lang="en-US" sz="2000" dirty="0">
                <a:solidFill>
                  <a:schemeClr val="bg1"/>
                </a:solidFill>
              </a:rPr>
              <a:t>RECOMMENDATION</a:t>
            </a:r>
          </a:p>
          <a:p>
            <a:endParaRPr lang="en-US" sz="2000" dirty="0">
              <a:solidFill>
                <a:schemeClr val="bg1"/>
              </a:solidFill>
            </a:endParaRPr>
          </a:p>
          <a:p>
            <a:pPr marL="342900" indent="-342900">
              <a:buFont typeface="Courier New" panose="02070309020205020404" pitchFamily="49" charset="0"/>
              <a:buChar char="o"/>
            </a:pPr>
            <a:r>
              <a:rPr lang="en-US" sz="2000" dirty="0">
                <a:solidFill>
                  <a:schemeClr val="bg1"/>
                </a:solidFill>
              </a:rPr>
              <a:t>AC Milan should avoid buying players based on an assumed familiarity</a:t>
            </a:r>
          </a:p>
          <a:p>
            <a:pPr marL="342900" indent="-342900">
              <a:buFont typeface="Courier New" panose="02070309020205020404" pitchFamily="49" charset="0"/>
              <a:buChar char="o"/>
            </a:pPr>
            <a:r>
              <a:rPr lang="en-US" sz="2000" dirty="0">
                <a:solidFill>
                  <a:schemeClr val="bg1"/>
                </a:solidFill>
              </a:rPr>
              <a:t>Avoid considering personal relationships and focus on football information for decision making</a:t>
            </a:r>
          </a:p>
          <a:p>
            <a:endParaRPr lang="en-US" sz="2000" dirty="0">
              <a:solidFill>
                <a:schemeClr val="bg1"/>
              </a:solidFill>
            </a:endParaRPr>
          </a:p>
        </p:txBody>
      </p:sp>
    </p:spTree>
    <p:extLst>
      <p:ext uri="{BB962C8B-B14F-4D97-AF65-F5344CB8AC3E}">
        <p14:creationId xmlns:p14="http://schemas.microsoft.com/office/powerpoint/2010/main" val="2095996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D5CAFB-09EE-4A0C-A3A3-C49D47A70F38}"/>
              </a:ext>
            </a:extLst>
          </p:cNvPr>
          <p:cNvSpPr/>
          <p:nvPr/>
        </p:nvSpPr>
        <p:spPr>
          <a:xfrm>
            <a:off x="0" y="4627285"/>
            <a:ext cx="12192000" cy="2230715"/>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94949362-7A77-4E5D-AD90-EC35B661D7F5}"/>
              </a:ext>
            </a:extLst>
          </p:cNvPr>
          <p:cNvGrpSpPr/>
          <p:nvPr/>
        </p:nvGrpSpPr>
        <p:grpSpPr>
          <a:xfrm>
            <a:off x="4043060" y="482988"/>
            <a:ext cx="4874512" cy="4317675"/>
            <a:chOff x="4043060" y="627366"/>
            <a:chExt cx="4874512" cy="4317675"/>
          </a:xfrm>
        </p:grpSpPr>
        <p:pic>
          <p:nvPicPr>
            <p:cNvPr id="6" name="Picture 5">
              <a:extLst>
                <a:ext uri="{FF2B5EF4-FFF2-40B4-BE49-F238E27FC236}">
                  <a16:creationId xmlns:a16="http://schemas.microsoft.com/office/drawing/2014/main" id="{F3DA3BAA-35E1-4F1B-A794-0857F2ECB408}"/>
                </a:ext>
              </a:extLst>
            </p:cNvPr>
            <p:cNvPicPr>
              <a:picLocks noChangeAspect="1"/>
            </p:cNvPicPr>
            <p:nvPr/>
          </p:nvPicPr>
          <p:blipFill>
            <a:blip r:embed="rId2">
              <a:extLst>
                <a:ext uri="{BEBA8EAE-BF5A-486C-A8C5-ECC9F3942E4B}">
                  <a14:imgProps xmlns:a14="http://schemas.microsoft.com/office/drawing/2010/main">
                    <a14:imgLayer r:embed="rId3">
                      <a14:imgEffect>
                        <a14:saturation sat="112000"/>
                      </a14:imgEffect>
                      <a14:imgEffect>
                        <a14:brightnessContrast bright="-5000" contrast="6000"/>
                      </a14:imgEffect>
                    </a14:imgLayer>
                  </a14:imgProps>
                </a:ext>
                <a:ext uri="{28A0092B-C50C-407E-A947-70E740481C1C}">
                  <a14:useLocalDpi xmlns:a14="http://schemas.microsoft.com/office/drawing/2010/main" val="0"/>
                </a:ext>
              </a:extLst>
            </a:blip>
            <a:stretch>
              <a:fillRect/>
            </a:stretch>
          </p:blipFill>
          <p:spPr>
            <a:xfrm>
              <a:off x="4043060" y="627366"/>
              <a:ext cx="4874512" cy="3919710"/>
            </a:xfrm>
            <a:prstGeom prst="rect">
              <a:avLst/>
            </a:prstGeom>
          </p:spPr>
        </p:pic>
        <p:pic>
          <p:nvPicPr>
            <p:cNvPr id="7" name="Picture 6">
              <a:extLst>
                <a:ext uri="{FF2B5EF4-FFF2-40B4-BE49-F238E27FC236}">
                  <a16:creationId xmlns:a16="http://schemas.microsoft.com/office/drawing/2014/main" id="{81084C62-0763-4D7B-9800-3FF98704C40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 contrast="15000"/>
                      </a14:imgEffect>
                    </a14:imgLayer>
                  </a14:imgProps>
                </a:ext>
                <a:ext uri="{28A0092B-C50C-407E-A947-70E740481C1C}">
                  <a14:useLocalDpi xmlns:a14="http://schemas.microsoft.com/office/drawing/2010/main" val="0"/>
                </a:ext>
              </a:extLst>
            </a:blip>
            <a:stretch>
              <a:fillRect/>
            </a:stretch>
          </p:blipFill>
          <p:spPr>
            <a:xfrm>
              <a:off x="6014112" y="4176408"/>
              <a:ext cx="768633" cy="768633"/>
            </a:xfrm>
            <a:prstGeom prst="rect">
              <a:avLst/>
            </a:prstGeom>
          </p:spPr>
        </p:pic>
      </p:grpSp>
      <p:sp>
        <p:nvSpPr>
          <p:cNvPr id="4" name="TextBox 3">
            <a:extLst>
              <a:ext uri="{FF2B5EF4-FFF2-40B4-BE49-F238E27FC236}">
                <a16:creationId xmlns:a16="http://schemas.microsoft.com/office/drawing/2014/main" id="{DF691C40-340A-44BC-A6B3-C3A20A9ED913}"/>
              </a:ext>
            </a:extLst>
          </p:cNvPr>
          <p:cNvSpPr txBox="1"/>
          <p:nvPr/>
        </p:nvSpPr>
        <p:spPr>
          <a:xfrm>
            <a:off x="0" y="4927801"/>
            <a:ext cx="12192000" cy="995209"/>
          </a:xfrm>
          <a:prstGeom prst="rect">
            <a:avLst/>
          </a:prstGeom>
          <a:noFill/>
        </p:spPr>
        <p:txBody>
          <a:bodyPr wrap="square" rtlCol="0" anchor="ctr">
            <a:spAutoFit/>
          </a:bodyPr>
          <a:lstStyle/>
          <a:p>
            <a:pPr algn="ctr"/>
            <a:r>
              <a:rPr lang="en-US" altLang="ko-KR" sz="5867" dirty="0">
                <a:solidFill>
                  <a:schemeClr val="tx1">
                    <a:lumMod val="85000"/>
                    <a:lumOff val="15000"/>
                  </a:schemeClr>
                </a:solidFill>
                <a:cs typeface="Arial" pitchFamily="34" charset="0"/>
              </a:rPr>
              <a:t>Thank You!</a:t>
            </a:r>
            <a:endParaRPr lang="ko-KR" altLang="en-US" sz="5867" dirty="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258222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436F3084-C53C-4518-BA83-E002CC9F9265}"/>
              </a:ext>
            </a:extLst>
          </p:cNvPr>
          <p:cNvSpPr txBox="1">
            <a:spLocks/>
          </p:cNvSpPr>
          <p:nvPr/>
        </p:nvSpPr>
        <p:spPr>
          <a:xfrm rot="5400000">
            <a:off x="7668182" y="2689654"/>
            <a:ext cx="6836271" cy="1455460"/>
          </a:xfrm>
          <a:prstGeom prst="rect">
            <a:avLst/>
          </a:prstGeom>
          <a:solidFill>
            <a:schemeClr val="accent3">
              <a:alpha val="40000"/>
            </a:schemeClr>
          </a:solidFill>
        </p:spPr>
        <p:txBody>
          <a:bodyPr anchor="ct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7200" b="1" spc="600" dirty="0">
                <a:solidFill>
                  <a:schemeClr val="bg1"/>
                </a:solidFill>
                <a:latin typeface="Arial Black" panose="020B0A04020102020204" pitchFamily="34" charset="0"/>
              </a:rPr>
              <a:t>AGENDA</a:t>
            </a:r>
          </a:p>
        </p:txBody>
      </p:sp>
      <p:sp>
        <p:nvSpPr>
          <p:cNvPr id="34" name="TextBox 33">
            <a:extLst>
              <a:ext uri="{FF2B5EF4-FFF2-40B4-BE49-F238E27FC236}">
                <a16:creationId xmlns:a16="http://schemas.microsoft.com/office/drawing/2014/main" id="{109382A8-0AB0-480B-9C02-4365900EB76F}"/>
              </a:ext>
            </a:extLst>
          </p:cNvPr>
          <p:cNvSpPr txBox="1"/>
          <p:nvPr/>
        </p:nvSpPr>
        <p:spPr>
          <a:xfrm>
            <a:off x="4730873" y="1166326"/>
            <a:ext cx="5172252" cy="584775"/>
          </a:xfrm>
          <a:prstGeom prst="rect">
            <a:avLst/>
          </a:prstGeom>
          <a:noFill/>
        </p:spPr>
        <p:txBody>
          <a:bodyPr wrap="square" lIns="108000" rIns="108000" rtlCol="0" anchor="ctr">
            <a:spAutoFit/>
          </a:bodyPr>
          <a:lstStyle/>
          <a:p>
            <a:r>
              <a:rPr lang="en-US" altLang="ko-KR" sz="3200" b="1" dirty="0">
                <a:solidFill>
                  <a:schemeClr val="bg1"/>
                </a:solidFill>
                <a:cs typeface="Arial" pitchFamily="34" charset="0"/>
              </a:rPr>
              <a:t>Case Study: Ibrahimović</a:t>
            </a:r>
            <a:endParaRPr lang="ko-KR" altLang="en-US" sz="3200" b="1" dirty="0">
              <a:solidFill>
                <a:schemeClr val="bg1"/>
              </a:solidFill>
              <a:cs typeface="Arial" pitchFamily="34" charset="0"/>
            </a:endParaRPr>
          </a:p>
        </p:txBody>
      </p:sp>
      <p:sp>
        <p:nvSpPr>
          <p:cNvPr id="37" name="TextBox 36">
            <a:extLst>
              <a:ext uri="{FF2B5EF4-FFF2-40B4-BE49-F238E27FC236}">
                <a16:creationId xmlns:a16="http://schemas.microsoft.com/office/drawing/2014/main" id="{E6209B38-4FF1-408E-A121-F853A9538EB9}"/>
              </a:ext>
            </a:extLst>
          </p:cNvPr>
          <p:cNvSpPr txBox="1"/>
          <p:nvPr/>
        </p:nvSpPr>
        <p:spPr>
          <a:xfrm>
            <a:off x="5424334" y="2864793"/>
            <a:ext cx="3888000" cy="1077218"/>
          </a:xfrm>
          <a:prstGeom prst="rect">
            <a:avLst/>
          </a:prstGeom>
          <a:noFill/>
        </p:spPr>
        <p:txBody>
          <a:bodyPr wrap="square" lIns="108000" rIns="108000" rtlCol="0" anchor="ctr">
            <a:spAutoFit/>
          </a:bodyPr>
          <a:lstStyle/>
          <a:p>
            <a:r>
              <a:rPr lang="en-US" altLang="ko-KR" sz="3200" b="1" dirty="0">
                <a:solidFill>
                  <a:schemeClr val="bg1"/>
                </a:solidFill>
                <a:cs typeface="Arial" pitchFamily="34" charset="0"/>
              </a:rPr>
              <a:t>Football Network Analysis</a:t>
            </a:r>
            <a:endParaRPr lang="ko-KR" altLang="en-US" sz="3200" b="1" dirty="0">
              <a:solidFill>
                <a:schemeClr val="bg1"/>
              </a:solidFill>
              <a:cs typeface="Arial" pitchFamily="34" charset="0"/>
            </a:endParaRPr>
          </a:p>
        </p:txBody>
      </p:sp>
      <p:sp>
        <p:nvSpPr>
          <p:cNvPr id="40" name="TextBox 39">
            <a:extLst>
              <a:ext uri="{FF2B5EF4-FFF2-40B4-BE49-F238E27FC236}">
                <a16:creationId xmlns:a16="http://schemas.microsoft.com/office/drawing/2014/main" id="{6E403C56-4C88-49A3-A0F0-69EECAFBDBF3}"/>
              </a:ext>
            </a:extLst>
          </p:cNvPr>
          <p:cNvSpPr txBox="1"/>
          <p:nvPr/>
        </p:nvSpPr>
        <p:spPr>
          <a:xfrm>
            <a:off x="4695849" y="5172215"/>
            <a:ext cx="3888000" cy="584775"/>
          </a:xfrm>
          <a:prstGeom prst="rect">
            <a:avLst/>
          </a:prstGeom>
          <a:noFill/>
        </p:spPr>
        <p:txBody>
          <a:bodyPr wrap="square" lIns="108000" rIns="108000" rtlCol="0" anchor="ctr">
            <a:spAutoFit/>
          </a:bodyPr>
          <a:lstStyle/>
          <a:p>
            <a:r>
              <a:rPr lang="en-US" altLang="ko-KR" sz="3200" b="1" dirty="0">
                <a:solidFill>
                  <a:schemeClr val="bg1"/>
                </a:solidFill>
                <a:cs typeface="Arial" pitchFamily="34" charset="0"/>
              </a:rPr>
              <a:t>Conclusion</a:t>
            </a:r>
            <a:endParaRPr lang="ko-KR" altLang="en-US" sz="3200" b="1" dirty="0">
              <a:solidFill>
                <a:schemeClr val="bg1"/>
              </a:solidFill>
              <a:cs typeface="Arial" pitchFamily="34" charset="0"/>
            </a:endParaRPr>
          </a:p>
        </p:txBody>
      </p:sp>
      <p:sp>
        <p:nvSpPr>
          <p:cNvPr id="44" name="막힌 원호 14">
            <a:extLst>
              <a:ext uri="{FF2B5EF4-FFF2-40B4-BE49-F238E27FC236}">
                <a16:creationId xmlns:a16="http://schemas.microsoft.com/office/drawing/2014/main" id="{17A243AF-CCCE-4B7E-B36A-0EEADA51FAC9}"/>
              </a:ext>
            </a:extLst>
          </p:cNvPr>
          <p:cNvSpPr/>
          <p:nvPr/>
        </p:nvSpPr>
        <p:spPr>
          <a:xfrm>
            <a:off x="-2421453" y="76912"/>
            <a:ext cx="7053088" cy="7053088"/>
          </a:xfrm>
          <a:prstGeom prst="blockArc">
            <a:avLst>
              <a:gd name="adj1" fmla="val 15036372"/>
              <a:gd name="adj2" fmla="val 4236702"/>
              <a:gd name="adj3" fmla="val 10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nvGrpSpPr>
          <p:cNvPr id="84" name="Group 83">
            <a:extLst>
              <a:ext uri="{FF2B5EF4-FFF2-40B4-BE49-F238E27FC236}">
                <a16:creationId xmlns:a16="http://schemas.microsoft.com/office/drawing/2014/main" id="{54EEFCC6-276C-406C-A2C3-365C872475A6}"/>
              </a:ext>
            </a:extLst>
          </p:cNvPr>
          <p:cNvGrpSpPr/>
          <p:nvPr/>
        </p:nvGrpSpPr>
        <p:grpSpPr>
          <a:xfrm>
            <a:off x="-71569" y="1162878"/>
            <a:ext cx="3668344" cy="5093544"/>
            <a:chOff x="-71569" y="1162878"/>
            <a:chExt cx="3668344" cy="5093544"/>
          </a:xfrm>
        </p:grpSpPr>
        <p:sp>
          <p:nvSpPr>
            <p:cNvPr id="72" name="Freeform: Shape 71">
              <a:extLst>
                <a:ext uri="{FF2B5EF4-FFF2-40B4-BE49-F238E27FC236}">
                  <a16:creationId xmlns:a16="http://schemas.microsoft.com/office/drawing/2014/main" id="{0DC91C90-4B9C-4003-845B-7F3D8D12F090}"/>
                </a:ext>
              </a:extLst>
            </p:cNvPr>
            <p:cNvSpPr/>
            <p:nvPr/>
          </p:nvSpPr>
          <p:spPr>
            <a:xfrm>
              <a:off x="-11950" y="1178922"/>
              <a:ext cx="3567909" cy="5077500"/>
            </a:xfrm>
            <a:custGeom>
              <a:avLst/>
              <a:gdLst>
                <a:gd name="connsiteX0" fmla="*/ 1003046 w 3567909"/>
                <a:gd name="connsiteY0" fmla="*/ 0 h 5077500"/>
                <a:gd name="connsiteX1" fmla="*/ 3567909 w 3567909"/>
                <a:gd name="connsiteY1" fmla="*/ 2538750 h 5077500"/>
                <a:gd name="connsiteX2" fmla="*/ 1003046 w 3567909"/>
                <a:gd name="connsiteY2" fmla="*/ 5077500 h 5077500"/>
                <a:gd name="connsiteX3" fmla="*/ 4685 w 3567909"/>
                <a:gd name="connsiteY3" fmla="*/ 4877993 h 5077500"/>
                <a:gd name="connsiteX4" fmla="*/ 0 w 3567909"/>
                <a:gd name="connsiteY4" fmla="*/ 4875759 h 5077500"/>
                <a:gd name="connsiteX5" fmla="*/ 0 w 3567909"/>
                <a:gd name="connsiteY5" fmla="*/ 201742 h 5077500"/>
                <a:gd name="connsiteX6" fmla="*/ 4685 w 3567909"/>
                <a:gd name="connsiteY6" fmla="*/ 199508 h 5077500"/>
                <a:gd name="connsiteX7" fmla="*/ 1003046 w 3567909"/>
                <a:gd name="connsiteY7" fmla="*/ 0 h 507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7909" h="5077500">
                  <a:moveTo>
                    <a:pt x="1003046" y="0"/>
                  </a:moveTo>
                  <a:cubicBezTo>
                    <a:pt x="2419581" y="0"/>
                    <a:pt x="3567909" y="1136637"/>
                    <a:pt x="3567909" y="2538750"/>
                  </a:cubicBezTo>
                  <a:cubicBezTo>
                    <a:pt x="3567909" y="3940863"/>
                    <a:pt x="2419581" y="5077500"/>
                    <a:pt x="1003046" y="5077500"/>
                  </a:cubicBezTo>
                  <a:cubicBezTo>
                    <a:pt x="648912" y="5077500"/>
                    <a:pt x="311541" y="5006460"/>
                    <a:pt x="4685" y="4877993"/>
                  </a:cubicBezTo>
                  <a:lnTo>
                    <a:pt x="0" y="4875759"/>
                  </a:lnTo>
                  <a:lnTo>
                    <a:pt x="0" y="201742"/>
                  </a:lnTo>
                  <a:lnTo>
                    <a:pt x="4685" y="199508"/>
                  </a:lnTo>
                  <a:cubicBezTo>
                    <a:pt x="311541" y="71040"/>
                    <a:pt x="648912" y="0"/>
                    <a:pt x="1003046" y="0"/>
                  </a:cubicBezTo>
                  <a:close/>
                </a:path>
              </a:pathLst>
            </a:cu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3A2221F4-A547-4608-8CAE-39236D1F6635}"/>
                </a:ext>
              </a:extLst>
            </p:cNvPr>
            <p:cNvSpPr/>
            <p:nvPr/>
          </p:nvSpPr>
          <p:spPr>
            <a:xfrm>
              <a:off x="-11951" y="3129793"/>
              <a:ext cx="238122" cy="192718"/>
            </a:xfrm>
            <a:custGeom>
              <a:avLst/>
              <a:gdLst>
                <a:gd name="connsiteX0" fmla="*/ 0 w 238122"/>
                <a:gd name="connsiteY0" fmla="*/ 0 h 192718"/>
                <a:gd name="connsiteX1" fmla="*/ 64754 w 238122"/>
                <a:gd name="connsiteY1" fmla="*/ 26203 h 192718"/>
                <a:gd name="connsiteX2" fmla="*/ 210713 w 238122"/>
                <a:gd name="connsiteY2" fmla="*/ 46760 h 192718"/>
                <a:gd name="connsiteX3" fmla="*/ 210713 w 238122"/>
                <a:gd name="connsiteY3" fmla="*/ 192718 h 192718"/>
                <a:gd name="connsiteX4" fmla="*/ 48308 w 238122"/>
                <a:gd name="connsiteY4" fmla="*/ 42649 h 192718"/>
                <a:gd name="connsiteX5" fmla="*/ 0 w 238122"/>
                <a:gd name="connsiteY5" fmla="*/ 23535 h 19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2" h="192718">
                  <a:moveTo>
                    <a:pt x="0" y="0"/>
                  </a:moveTo>
                  <a:lnTo>
                    <a:pt x="64754" y="26203"/>
                  </a:lnTo>
                  <a:cubicBezTo>
                    <a:pt x="64754" y="26203"/>
                    <a:pt x="149041" y="63206"/>
                    <a:pt x="210713" y="46760"/>
                  </a:cubicBezTo>
                  <a:cubicBezTo>
                    <a:pt x="272385" y="30314"/>
                    <a:pt x="210713" y="192718"/>
                    <a:pt x="210713" y="192718"/>
                  </a:cubicBezTo>
                  <a:cubicBezTo>
                    <a:pt x="210713" y="192718"/>
                    <a:pt x="233325" y="110489"/>
                    <a:pt x="48308" y="42649"/>
                  </a:cubicBezTo>
                  <a:lnTo>
                    <a:pt x="0" y="23535"/>
                  </a:lnTo>
                  <a:close/>
                </a:path>
              </a:pathLst>
            </a:custGeom>
            <a:solidFill>
              <a:schemeClr val="tx1">
                <a:lumMod val="85000"/>
                <a:lumOff val="15000"/>
              </a:schemeClr>
            </a:solidFill>
            <a:ln w="9525" cap="flat">
              <a:noFill/>
              <a:prstDash val="solid"/>
              <a:miter/>
            </a:ln>
          </p:spPr>
          <p:txBody>
            <a:bodyPr wrap="square" rtlCol="0" anchor="ctr">
              <a:noAutofit/>
            </a:bodyPr>
            <a:lstStyle/>
            <a:p>
              <a:endParaRPr lang="en-US"/>
            </a:p>
          </p:txBody>
        </p:sp>
        <p:sp>
          <p:nvSpPr>
            <p:cNvPr id="48" name="Freeform: Shape 47">
              <a:extLst>
                <a:ext uri="{FF2B5EF4-FFF2-40B4-BE49-F238E27FC236}">
                  <a16:creationId xmlns:a16="http://schemas.microsoft.com/office/drawing/2014/main" id="{9DC43F57-E782-4656-8745-3FA6810F6CEC}"/>
                </a:ext>
              </a:extLst>
            </p:cNvPr>
            <p:cNvSpPr/>
            <p:nvPr/>
          </p:nvSpPr>
          <p:spPr>
            <a:xfrm>
              <a:off x="1833412" y="2850720"/>
              <a:ext cx="1151212" cy="472819"/>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solidFill>
              <a:schemeClr val="tx1">
                <a:lumMod val="85000"/>
                <a:lumOff val="15000"/>
              </a:schemeClr>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2A9EEC8-F3B4-4991-9E73-19EC14D00E8A}"/>
                </a:ext>
              </a:extLst>
            </p:cNvPr>
            <p:cNvSpPr/>
            <p:nvPr/>
          </p:nvSpPr>
          <p:spPr>
            <a:xfrm>
              <a:off x="2695450" y="3539349"/>
              <a:ext cx="637278" cy="1377343"/>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solidFill>
              <a:schemeClr val="tx1">
                <a:lumMod val="85000"/>
                <a:lumOff val="15000"/>
              </a:schemeClr>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01DA58D-5616-446C-9883-B189C97C5F5B}"/>
                </a:ext>
              </a:extLst>
            </p:cNvPr>
            <p:cNvSpPr/>
            <p:nvPr/>
          </p:nvSpPr>
          <p:spPr>
            <a:xfrm>
              <a:off x="-11951" y="4124250"/>
              <a:ext cx="625740" cy="872929"/>
            </a:xfrm>
            <a:custGeom>
              <a:avLst/>
              <a:gdLst>
                <a:gd name="connsiteX0" fmla="*/ 591022 w 625740"/>
                <a:gd name="connsiteY0" fmla="*/ 0 h 872929"/>
                <a:gd name="connsiteX1" fmla="*/ 591022 w 625740"/>
                <a:gd name="connsiteY1" fmla="*/ 88395 h 872929"/>
                <a:gd name="connsiteX2" fmla="*/ 459455 w 625740"/>
                <a:gd name="connsiteY2" fmla="*/ 182959 h 872929"/>
                <a:gd name="connsiteX3" fmla="*/ 1092 w 625740"/>
                <a:gd name="connsiteY3" fmla="*/ 870673 h 872929"/>
                <a:gd name="connsiteX4" fmla="*/ 0 w 625740"/>
                <a:gd name="connsiteY4" fmla="*/ 872929 h 872929"/>
                <a:gd name="connsiteX5" fmla="*/ 0 w 625740"/>
                <a:gd name="connsiteY5" fmla="*/ 835868 h 872929"/>
                <a:gd name="connsiteX6" fmla="*/ 27493 w 625740"/>
                <a:gd name="connsiteY6" fmla="*/ 795119 h 872929"/>
                <a:gd name="connsiteX7" fmla="*/ 436840 w 625740"/>
                <a:gd name="connsiteY7" fmla="*/ 174736 h 872929"/>
                <a:gd name="connsiteX8" fmla="*/ 463566 w 625740"/>
                <a:gd name="connsiteY8" fmla="*/ 14389 h 87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40" h="872929">
                  <a:moveTo>
                    <a:pt x="591022" y="0"/>
                  </a:moveTo>
                  <a:cubicBezTo>
                    <a:pt x="591022" y="0"/>
                    <a:pt x="669139" y="63726"/>
                    <a:pt x="591022" y="88395"/>
                  </a:cubicBezTo>
                  <a:cubicBezTo>
                    <a:pt x="510847" y="113064"/>
                    <a:pt x="459455" y="182959"/>
                    <a:pt x="459455" y="182959"/>
                  </a:cubicBezTo>
                  <a:cubicBezTo>
                    <a:pt x="459455" y="182959"/>
                    <a:pt x="83641" y="715965"/>
                    <a:pt x="1092" y="870673"/>
                  </a:cubicBezTo>
                  <a:lnTo>
                    <a:pt x="0" y="872929"/>
                  </a:lnTo>
                  <a:lnTo>
                    <a:pt x="0" y="835868"/>
                  </a:lnTo>
                  <a:lnTo>
                    <a:pt x="27493" y="795119"/>
                  </a:lnTo>
                  <a:cubicBezTo>
                    <a:pt x="146597" y="618390"/>
                    <a:pt x="390586" y="254910"/>
                    <a:pt x="436840" y="174736"/>
                  </a:cubicBezTo>
                  <a:cubicBezTo>
                    <a:pt x="498512" y="67838"/>
                    <a:pt x="463566" y="14389"/>
                    <a:pt x="463566" y="14389"/>
                  </a:cubicBezTo>
                  <a:close/>
                </a:path>
              </a:pathLst>
            </a:custGeom>
            <a:solidFill>
              <a:schemeClr val="tx1">
                <a:lumMod val="85000"/>
                <a:lumOff val="15000"/>
              </a:schemeClr>
            </a:solidFill>
            <a:ln w="9525" cap="flat">
              <a:noFill/>
              <a:prstDash val="solid"/>
              <a:miter/>
            </a:ln>
          </p:spPr>
          <p:txBody>
            <a:bodyPr wrap="square" rtlCol="0" anchor="ctr">
              <a:noAutofit/>
            </a:bodyPr>
            <a:lstStyle/>
            <a:p>
              <a:endParaRPr lang="en-US"/>
            </a:p>
          </p:txBody>
        </p:sp>
        <p:sp>
          <p:nvSpPr>
            <p:cNvPr id="52" name="Freeform: Shape 51">
              <a:extLst>
                <a:ext uri="{FF2B5EF4-FFF2-40B4-BE49-F238E27FC236}">
                  <a16:creationId xmlns:a16="http://schemas.microsoft.com/office/drawing/2014/main" id="{F264E0FC-96D3-4EB6-97F5-A964023EA043}"/>
                </a:ext>
              </a:extLst>
            </p:cNvPr>
            <p:cNvSpPr/>
            <p:nvPr/>
          </p:nvSpPr>
          <p:spPr>
            <a:xfrm>
              <a:off x="1400566" y="4075938"/>
              <a:ext cx="842851" cy="1192326"/>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6DE7310-B3B8-4B46-BB99-B7A571B22189}"/>
                </a:ext>
              </a:extLst>
            </p:cNvPr>
            <p:cNvSpPr/>
            <p:nvPr/>
          </p:nvSpPr>
          <p:spPr>
            <a:xfrm>
              <a:off x="401250" y="5704080"/>
              <a:ext cx="1295113" cy="205574"/>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DAEB91D-C242-43F4-8180-A9DA4DD3A1CC}"/>
                </a:ext>
              </a:extLst>
            </p:cNvPr>
            <p:cNvSpPr/>
            <p:nvPr/>
          </p:nvSpPr>
          <p:spPr>
            <a:xfrm>
              <a:off x="-11950" y="1468240"/>
              <a:ext cx="319665" cy="99833"/>
            </a:xfrm>
            <a:custGeom>
              <a:avLst/>
              <a:gdLst>
                <a:gd name="connsiteX0" fmla="*/ 319665 w 319665"/>
                <a:gd name="connsiteY0" fmla="*/ 0 h 99833"/>
                <a:gd name="connsiteX1" fmla="*/ 319665 w 319665"/>
                <a:gd name="connsiteY1" fmla="*/ 22612 h 99833"/>
                <a:gd name="connsiteX2" fmla="*/ 4178 w 319665"/>
                <a:gd name="connsiteY2" fmla="*/ 98197 h 99833"/>
                <a:gd name="connsiteX3" fmla="*/ 0 w 319665"/>
                <a:gd name="connsiteY3" fmla="*/ 99833 h 99833"/>
                <a:gd name="connsiteX4" fmla="*/ 0 w 319665"/>
                <a:gd name="connsiteY4" fmla="*/ 82025 h 99833"/>
                <a:gd name="connsiteX5" fmla="*/ 97131 w 319665"/>
                <a:gd name="connsiteY5" fmla="*/ 49594 h 99833"/>
                <a:gd name="connsiteX6" fmla="*/ 319665 w 319665"/>
                <a:gd name="connsiteY6" fmla="*/ 0 h 9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665" h="99833">
                  <a:moveTo>
                    <a:pt x="319665" y="0"/>
                  </a:moveTo>
                  <a:lnTo>
                    <a:pt x="319665" y="22612"/>
                  </a:lnTo>
                  <a:cubicBezTo>
                    <a:pt x="319665" y="22612"/>
                    <a:pt x="181545" y="36263"/>
                    <a:pt x="4178" y="98197"/>
                  </a:cubicBezTo>
                  <a:lnTo>
                    <a:pt x="0" y="99833"/>
                  </a:lnTo>
                  <a:lnTo>
                    <a:pt x="0" y="82025"/>
                  </a:lnTo>
                  <a:lnTo>
                    <a:pt x="97131" y="49594"/>
                  </a:lnTo>
                  <a:cubicBezTo>
                    <a:pt x="227156" y="10792"/>
                    <a:pt x="319665" y="0"/>
                    <a:pt x="319665" y="0"/>
                  </a:cubicBezTo>
                  <a:close/>
                </a:path>
              </a:pathLst>
            </a:custGeom>
            <a:solidFill>
              <a:schemeClr val="tx1">
                <a:lumMod val="85000"/>
                <a:lumOff val="15000"/>
              </a:schemeClr>
            </a:solidFill>
            <a:ln w="9525" cap="flat">
              <a:noFill/>
              <a:prstDash val="solid"/>
              <a:miter/>
            </a:ln>
          </p:spPr>
          <p:txBody>
            <a:bodyPr wrap="square" rtlCol="0" anchor="ctr">
              <a:noAutofit/>
            </a:bodyPr>
            <a:lstStyle/>
            <a:p>
              <a:endParaRPr lang="en-US"/>
            </a:p>
          </p:txBody>
        </p:sp>
        <p:sp>
          <p:nvSpPr>
            <p:cNvPr id="55" name="Freeform: Shape 54">
              <a:extLst>
                <a:ext uri="{FF2B5EF4-FFF2-40B4-BE49-F238E27FC236}">
                  <a16:creationId xmlns:a16="http://schemas.microsoft.com/office/drawing/2014/main" id="{018F6414-9B9D-4D35-AF0E-17562FB4B3B1}"/>
                </a:ext>
              </a:extLst>
            </p:cNvPr>
            <p:cNvSpPr/>
            <p:nvPr/>
          </p:nvSpPr>
          <p:spPr>
            <a:xfrm>
              <a:off x="1673749" y="1426094"/>
              <a:ext cx="1130654" cy="822294"/>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6BF9552-2EB2-4905-8B8C-BC90D6E9C19F}"/>
                </a:ext>
              </a:extLst>
            </p:cNvPr>
            <p:cNvSpPr/>
            <p:nvPr/>
          </p:nvSpPr>
          <p:spPr>
            <a:xfrm>
              <a:off x="883622" y="1637836"/>
              <a:ext cx="226131" cy="1068982"/>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D81818E-95B9-4B42-9AFB-39F46FF3EE39}"/>
                </a:ext>
              </a:extLst>
            </p:cNvPr>
            <p:cNvSpPr/>
            <p:nvPr/>
          </p:nvSpPr>
          <p:spPr>
            <a:xfrm>
              <a:off x="-71569" y="5989826"/>
              <a:ext cx="164459" cy="205574"/>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A3DC75F-0BC5-4772-A7D7-316456FA3E3F}"/>
                </a:ext>
              </a:extLst>
            </p:cNvPr>
            <p:cNvSpPr/>
            <p:nvPr/>
          </p:nvSpPr>
          <p:spPr>
            <a:xfrm>
              <a:off x="1947163" y="5981603"/>
              <a:ext cx="164459" cy="205574"/>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987C954A-6C4F-4335-A553-4A66467879E5}"/>
                </a:ext>
              </a:extLst>
            </p:cNvPr>
            <p:cNvSpPr/>
            <p:nvPr/>
          </p:nvSpPr>
          <p:spPr>
            <a:xfrm>
              <a:off x="2903078" y="5245650"/>
              <a:ext cx="226131" cy="123344"/>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53E9DCD-C044-4D8A-A0AE-F2D6D39540CE}"/>
                </a:ext>
              </a:extLst>
            </p:cNvPr>
            <p:cNvSpPr/>
            <p:nvPr/>
          </p:nvSpPr>
          <p:spPr>
            <a:xfrm>
              <a:off x="3452874" y="3417384"/>
              <a:ext cx="143901" cy="205574"/>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solidFill>
              <a:schemeClr val="tx1">
                <a:lumMod val="85000"/>
                <a:lumOff val="15000"/>
              </a:schemeClr>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3C14ACE-C0B1-499B-8CA7-95A2FF143129}"/>
                </a:ext>
              </a:extLst>
            </p:cNvPr>
            <p:cNvSpPr/>
            <p:nvPr/>
          </p:nvSpPr>
          <p:spPr>
            <a:xfrm>
              <a:off x="3090151" y="2215496"/>
              <a:ext cx="61672" cy="185016"/>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solidFill>
              <a:schemeClr val="tx1">
                <a:lumMod val="85000"/>
                <a:lumOff val="15000"/>
              </a:schemeClr>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03860E3D-9C9C-4DA1-B684-34938D7ECA6D}"/>
                </a:ext>
              </a:extLst>
            </p:cNvPr>
            <p:cNvSpPr/>
            <p:nvPr/>
          </p:nvSpPr>
          <p:spPr>
            <a:xfrm>
              <a:off x="101113" y="2593752"/>
              <a:ext cx="1809047" cy="166514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solidFill>
              <a:schemeClr val="tx1">
                <a:lumMod val="85000"/>
                <a:lumOff val="15000"/>
              </a:schemeClr>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240EC49-2DC5-4695-BE85-3F545CA6B961}"/>
                </a:ext>
              </a:extLst>
            </p:cNvPr>
            <p:cNvSpPr/>
            <p:nvPr/>
          </p:nvSpPr>
          <p:spPr>
            <a:xfrm>
              <a:off x="2697505" y="2157791"/>
              <a:ext cx="801737" cy="1603473"/>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solidFill>
              <a:schemeClr val="tx1">
                <a:lumMod val="85000"/>
                <a:lumOff val="15000"/>
              </a:schemeClr>
            </a:solid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A1AF7CD-55FD-4CB3-A6F3-DC14E91653A3}"/>
                </a:ext>
              </a:extLst>
            </p:cNvPr>
            <p:cNvSpPr/>
            <p:nvPr/>
          </p:nvSpPr>
          <p:spPr>
            <a:xfrm>
              <a:off x="179231" y="1162878"/>
              <a:ext cx="1685703" cy="575606"/>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solidFill>
              <a:schemeClr val="tx1">
                <a:lumMod val="85000"/>
                <a:lumOff val="15000"/>
              </a:schemeClr>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8CC9544-E800-4A39-AEB8-BC7817124672}"/>
                </a:ext>
              </a:extLst>
            </p:cNvPr>
            <p:cNvSpPr/>
            <p:nvPr/>
          </p:nvSpPr>
          <p:spPr>
            <a:xfrm>
              <a:off x="-11951" y="5161789"/>
              <a:ext cx="496458" cy="885834"/>
            </a:xfrm>
            <a:custGeom>
              <a:avLst/>
              <a:gdLst>
                <a:gd name="connsiteX0" fmla="*/ 0 w 496458"/>
                <a:gd name="connsiteY0" fmla="*/ 0 h 885834"/>
                <a:gd name="connsiteX1" fmla="*/ 22997 w 496458"/>
                <a:gd name="connsiteY1" fmla="*/ 50606 h 885834"/>
                <a:gd name="connsiteX2" fmla="*/ 496458 w 496458"/>
                <a:gd name="connsiteY2" fmla="*/ 656385 h 885834"/>
                <a:gd name="connsiteX3" fmla="*/ 7024 w 496458"/>
                <a:gd name="connsiteY3" fmla="*/ 884997 h 885834"/>
                <a:gd name="connsiteX4" fmla="*/ 0 w 496458"/>
                <a:gd name="connsiteY4" fmla="*/ 885834 h 885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458" h="885834">
                  <a:moveTo>
                    <a:pt x="0" y="0"/>
                  </a:moveTo>
                  <a:lnTo>
                    <a:pt x="22997" y="50606"/>
                  </a:lnTo>
                  <a:cubicBezTo>
                    <a:pt x="158538" y="318465"/>
                    <a:pt x="496458" y="656385"/>
                    <a:pt x="496458" y="656385"/>
                  </a:cubicBezTo>
                  <a:cubicBezTo>
                    <a:pt x="338167" y="832664"/>
                    <a:pt x="71274" y="876734"/>
                    <a:pt x="7024" y="884997"/>
                  </a:cubicBezTo>
                  <a:lnTo>
                    <a:pt x="0" y="885834"/>
                  </a:lnTo>
                  <a:close/>
                </a:path>
              </a:pathLst>
            </a:custGeom>
            <a:solidFill>
              <a:schemeClr val="tx1">
                <a:lumMod val="85000"/>
                <a:lumOff val="15000"/>
              </a:schemeClr>
            </a:solidFill>
            <a:ln w="9525" cap="flat">
              <a:noFill/>
              <a:prstDash val="solid"/>
              <a:miter/>
            </a:ln>
          </p:spPr>
          <p:txBody>
            <a:bodyPr wrap="square" rtlCol="0" anchor="ctr">
              <a:noAutofit/>
            </a:bodyPr>
            <a:lstStyle/>
            <a:p>
              <a:endParaRPr lang="en-US"/>
            </a:p>
          </p:txBody>
        </p:sp>
        <p:sp>
          <p:nvSpPr>
            <p:cNvPr id="70" name="Freeform: Shape 69">
              <a:extLst>
                <a:ext uri="{FF2B5EF4-FFF2-40B4-BE49-F238E27FC236}">
                  <a16:creationId xmlns:a16="http://schemas.microsoft.com/office/drawing/2014/main" id="{D6B3F6E1-EC04-443B-8A09-FA78ACDE0F65}"/>
                </a:ext>
              </a:extLst>
            </p:cNvPr>
            <p:cNvSpPr/>
            <p:nvPr/>
          </p:nvSpPr>
          <p:spPr>
            <a:xfrm>
              <a:off x="1556573" y="4768719"/>
              <a:ext cx="1459572" cy="1253998"/>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solidFill>
              <a:schemeClr val="tx1">
                <a:lumMod val="85000"/>
                <a:lumOff val="15000"/>
              </a:schemeClr>
            </a:solidFill>
            <a:ln w="9525" cap="flat">
              <a:noFill/>
              <a:prstDash val="solid"/>
              <a:miter/>
            </a:ln>
          </p:spPr>
          <p:txBody>
            <a:bodyPr rtlCol="0" anchor="ctr"/>
            <a:lstStyle/>
            <a:p>
              <a:endParaRPr lang="en-US"/>
            </a:p>
          </p:txBody>
        </p:sp>
      </p:grpSp>
      <p:sp>
        <p:nvSpPr>
          <p:cNvPr id="41" name="타원 2">
            <a:extLst>
              <a:ext uri="{FF2B5EF4-FFF2-40B4-BE49-F238E27FC236}">
                <a16:creationId xmlns:a16="http://schemas.microsoft.com/office/drawing/2014/main" id="{44542641-1449-4304-B590-39708E5D8E92}"/>
              </a:ext>
            </a:extLst>
          </p:cNvPr>
          <p:cNvSpPr/>
          <p:nvPr/>
        </p:nvSpPr>
        <p:spPr>
          <a:xfrm>
            <a:off x="3621582" y="5044931"/>
            <a:ext cx="720000" cy="720000"/>
          </a:xfrm>
          <a:prstGeom prst="ellipse">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dirty="0"/>
              <a:t>3</a:t>
            </a:r>
            <a:endParaRPr lang="ko-KR" altLang="en-US" sz="3200" b="1" dirty="0"/>
          </a:p>
        </p:txBody>
      </p:sp>
      <p:sp>
        <p:nvSpPr>
          <p:cNvPr id="42" name="타원 29">
            <a:extLst>
              <a:ext uri="{FF2B5EF4-FFF2-40B4-BE49-F238E27FC236}">
                <a16:creationId xmlns:a16="http://schemas.microsoft.com/office/drawing/2014/main" id="{D5CC613A-D651-4B4F-B49F-3E8645819CF8}"/>
              </a:ext>
            </a:extLst>
          </p:cNvPr>
          <p:cNvSpPr/>
          <p:nvPr/>
        </p:nvSpPr>
        <p:spPr>
          <a:xfrm>
            <a:off x="4200480" y="3076116"/>
            <a:ext cx="720000" cy="720000"/>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dirty="0"/>
              <a:t>2</a:t>
            </a:r>
            <a:endParaRPr lang="ko-KR" altLang="en-US" sz="3200" b="1" dirty="0"/>
          </a:p>
        </p:txBody>
      </p:sp>
      <p:sp>
        <p:nvSpPr>
          <p:cNvPr id="43" name="타원 30">
            <a:extLst>
              <a:ext uri="{FF2B5EF4-FFF2-40B4-BE49-F238E27FC236}">
                <a16:creationId xmlns:a16="http://schemas.microsoft.com/office/drawing/2014/main" id="{3BA61F25-717C-4F56-8E43-A75467103678}"/>
              </a:ext>
            </a:extLst>
          </p:cNvPr>
          <p:cNvSpPr/>
          <p:nvPr/>
        </p:nvSpPr>
        <p:spPr>
          <a:xfrm>
            <a:off x="3621582" y="1107302"/>
            <a:ext cx="720000" cy="720000"/>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dirty="0"/>
              <a:t>1</a:t>
            </a:r>
            <a:endParaRPr lang="ko-KR" altLang="en-US" sz="3200" b="1" dirty="0"/>
          </a:p>
        </p:txBody>
      </p:sp>
    </p:spTree>
    <p:extLst>
      <p:ext uri="{BB962C8B-B14F-4D97-AF65-F5344CB8AC3E}">
        <p14:creationId xmlns:p14="http://schemas.microsoft.com/office/powerpoint/2010/main" val="704647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938CE6B1-D855-4277-8967-4A72B4D411B2}"/>
              </a:ext>
            </a:extLst>
          </p:cNvPr>
          <p:cNvGrpSpPr/>
          <p:nvPr/>
        </p:nvGrpSpPr>
        <p:grpSpPr>
          <a:xfrm>
            <a:off x="-10831" y="2304805"/>
            <a:ext cx="12192138" cy="2425819"/>
            <a:chOff x="-10831" y="2304805"/>
            <a:chExt cx="12192138" cy="2425819"/>
          </a:xfrm>
        </p:grpSpPr>
        <p:sp>
          <p:nvSpPr>
            <p:cNvPr id="63" name="Rectangle 62">
              <a:extLst>
                <a:ext uri="{FF2B5EF4-FFF2-40B4-BE49-F238E27FC236}">
                  <a16:creationId xmlns:a16="http://schemas.microsoft.com/office/drawing/2014/main"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95C7A16F-38B0-4F66-85B0-E66B0FE6E8DB}"/>
                </a:ext>
              </a:extLst>
            </p:cNvPr>
            <p:cNvPicPr>
              <a:picLocks noChangeAspect="1"/>
            </p:cNvPicPr>
            <p:nvPr/>
          </p:nvPicPr>
          <p:blipFill rotWithShape="1">
            <a:blip r:embed="rId3">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88" name="Picture 87">
              <a:extLst>
                <a:ext uri="{FF2B5EF4-FFF2-40B4-BE49-F238E27FC236}">
                  <a16:creationId xmlns:a16="http://schemas.microsoft.com/office/drawing/2014/main" id="{9145912D-E0AA-4CE9-AACD-295281AF52C7}"/>
                </a:ext>
              </a:extLst>
            </p:cNvPr>
            <p:cNvPicPr>
              <a:picLocks noChangeAspect="1"/>
            </p:cNvPicPr>
            <p:nvPr/>
          </p:nvPicPr>
          <p:blipFill rotWithShape="1">
            <a:blip r:embed="rId3">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grpSp>
        <p:nvGrpSpPr>
          <p:cNvPr id="82" name="Group 81">
            <a:extLst>
              <a:ext uri="{FF2B5EF4-FFF2-40B4-BE49-F238E27FC236}">
                <a16:creationId xmlns:a16="http://schemas.microsoft.com/office/drawing/2014/main" id="{3D983AE6-FFA1-4F14-A305-EF9E55CD87CB}"/>
              </a:ext>
            </a:extLst>
          </p:cNvPr>
          <p:cNvGrpSpPr/>
          <p:nvPr/>
        </p:nvGrpSpPr>
        <p:grpSpPr>
          <a:xfrm>
            <a:off x="9568146" y="333858"/>
            <a:ext cx="1527407" cy="1082705"/>
            <a:chOff x="9344861" y="193880"/>
            <a:chExt cx="1861937" cy="1319838"/>
          </a:xfrm>
        </p:grpSpPr>
        <p:sp>
          <p:nvSpPr>
            <p:cNvPr id="65" name="Cross 64">
              <a:extLst>
                <a:ext uri="{FF2B5EF4-FFF2-40B4-BE49-F238E27FC236}">
                  <a16:creationId xmlns:a16="http://schemas.microsoft.com/office/drawing/2014/main" id="{ED1B19AF-BB67-4EDE-8063-94378DDB06B4}"/>
                </a:ext>
              </a:extLst>
            </p:cNvPr>
            <p:cNvSpPr/>
            <p:nvPr/>
          </p:nvSpPr>
          <p:spPr>
            <a:xfrm rot="1642289">
              <a:off x="10008369" y="683612"/>
              <a:ext cx="296040" cy="296040"/>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29B98CBC-8E71-4B28-ADA5-AC481F7D390B}"/>
                </a:ext>
              </a:extLst>
            </p:cNvPr>
            <p:cNvSpPr/>
            <p:nvPr/>
          </p:nvSpPr>
          <p:spPr>
            <a:xfrm rot="12056913">
              <a:off x="10955596" y="1154109"/>
              <a:ext cx="251202" cy="216553"/>
            </a:xfrm>
            <a:prstGeom prst="triangl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DE049BE-982A-43D6-AB05-D1E06CD33F9E}"/>
                </a:ext>
              </a:extLst>
            </p:cNvPr>
            <p:cNvSpPr/>
            <p:nvPr/>
          </p:nvSpPr>
          <p:spPr>
            <a:xfrm>
              <a:off x="9691612" y="193880"/>
              <a:ext cx="213463" cy="213463"/>
            </a:xfrm>
            <a:prstGeom prst="ellips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9" name="Straight Connector 68">
              <a:extLst>
                <a:ext uri="{FF2B5EF4-FFF2-40B4-BE49-F238E27FC236}">
                  <a16:creationId xmlns:a16="http://schemas.microsoft.com/office/drawing/2014/main" id="{F9A6131C-DD36-4A03-8131-40DD1083863D}"/>
                </a:ext>
              </a:extLst>
            </p:cNvPr>
            <p:cNvCxnSpPr>
              <a:cxnSpLocks/>
            </p:cNvCxnSpPr>
            <p:nvPr/>
          </p:nvCxnSpPr>
          <p:spPr>
            <a:xfrm flipV="1">
              <a:off x="9344861" y="466136"/>
              <a:ext cx="346751" cy="68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F126368-7C02-4545-87C3-C6E2DA6F0A07}"/>
                </a:ext>
              </a:extLst>
            </p:cNvPr>
            <p:cNvCxnSpPr>
              <a:cxnSpLocks/>
            </p:cNvCxnSpPr>
            <p:nvPr/>
          </p:nvCxnSpPr>
          <p:spPr>
            <a:xfrm flipV="1">
              <a:off x="9497261" y="1008316"/>
              <a:ext cx="388703" cy="299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7D178F1-0AF3-43C8-970F-D15B7AAA3046}"/>
                </a:ext>
              </a:extLst>
            </p:cNvPr>
            <p:cNvCxnSpPr>
              <a:cxnSpLocks/>
            </p:cNvCxnSpPr>
            <p:nvPr/>
          </p:nvCxnSpPr>
          <p:spPr>
            <a:xfrm flipV="1">
              <a:off x="9600888" y="1262384"/>
              <a:ext cx="1291312" cy="2513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68" name="TextBox 67">
            <a:extLst>
              <a:ext uri="{FF2B5EF4-FFF2-40B4-BE49-F238E27FC236}">
                <a16:creationId xmlns:a16="http://schemas.microsoft.com/office/drawing/2014/main" id="{E4E1C71B-1DAF-0B4B-8CE2-9AE276084054}"/>
              </a:ext>
            </a:extLst>
          </p:cNvPr>
          <p:cNvSpPr txBox="1"/>
          <p:nvPr/>
        </p:nvSpPr>
        <p:spPr>
          <a:xfrm>
            <a:off x="626262" y="2846794"/>
            <a:ext cx="5533671" cy="1323439"/>
          </a:xfrm>
          <a:prstGeom prst="rect">
            <a:avLst/>
          </a:prstGeom>
          <a:noFill/>
        </p:spPr>
        <p:txBody>
          <a:bodyPr wrap="square" lIns="108000" rIns="108000" rtlCol="0" anchor="ctr">
            <a:spAutoFit/>
          </a:bodyPr>
          <a:lstStyle/>
          <a:p>
            <a:r>
              <a:rPr lang="en-US" altLang="ko-KR" sz="4000" b="1" dirty="0">
                <a:solidFill>
                  <a:schemeClr val="bg1"/>
                </a:solidFill>
                <a:cs typeface="Arial" pitchFamily="34" charset="0"/>
              </a:rPr>
              <a:t>Learning from the Ibrahimović Debacle</a:t>
            </a:r>
            <a:endParaRPr lang="ko-KR" altLang="en-US" sz="4000" b="1" dirty="0">
              <a:solidFill>
                <a:schemeClr val="bg1"/>
              </a:solidFill>
              <a:cs typeface="Arial" pitchFamily="34" charset="0"/>
            </a:endParaRPr>
          </a:p>
        </p:txBody>
      </p:sp>
      <p:pic>
        <p:nvPicPr>
          <p:cNvPr id="1026" name="Picture 2" descr="Zlatan Ibrahimovic targets Serie A return with AC Milan - Sportstar">
            <a:extLst>
              <a:ext uri="{FF2B5EF4-FFF2-40B4-BE49-F238E27FC236}">
                <a16:creationId xmlns:a16="http://schemas.microsoft.com/office/drawing/2014/main" id="{DDEF8894-D0B9-40C4-AF22-85C4EAA70C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7409" y="2304804"/>
            <a:ext cx="3050764" cy="2407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588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4B3BBB3A-50EC-4A4F-BB51-94A3533C073A}"/>
              </a:ext>
            </a:extLst>
          </p:cNvPr>
          <p:cNvCxnSpPr>
            <a:cxnSpLocks/>
          </p:cNvCxnSpPr>
          <p:nvPr/>
        </p:nvCxnSpPr>
        <p:spPr>
          <a:xfrm>
            <a:off x="1085144" y="3314384"/>
            <a:ext cx="10021712" cy="0"/>
          </a:xfrm>
          <a:prstGeom prst="line">
            <a:avLst/>
          </a:prstGeom>
          <a:ln w="25400">
            <a:solidFill>
              <a:schemeClr val="accent6"/>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6E533997-CD25-46C1-AEFB-2B4A5FF569A1}"/>
              </a:ext>
            </a:extLst>
          </p:cNvPr>
          <p:cNvSpPr>
            <a:spLocks noGrp="1"/>
          </p:cNvSpPr>
          <p:nvPr>
            <p:ph type="body" sz="quarter" idx="10"/>
          </p:nvPr>
        </p:nvSpPr>
        <p:spPr>
          <a:xfrm>
            <a:off x="0" y="775148"/>
            <a:ext cx="12192000" cy="724247"/>
          </a:xfrm>
        </p:spPr>
        <p:txBody>
          <a:bodyPr/>
          <a:lstStyle/>
          <a:p>
            <a:r>
              <a:rPr lang="en-US" dirty="0"/>
              <a:t>In </a:t>
            </a:r>
            <a:r>
              <a:rPr lang="en-GB" dirty="0"/>
              <a:t>Zlatan Ibrahimović's boots</a:t>
            </a:r>
            <a:endParaRPr lang="en-US" dirty="0"/>
          </a:p>
          <a:p>
            <a:r>
              <a:rPr lang="en-US" dirty="0"/>
              <a:t> </a:t>
            </a:r>
          </a:p>
        </p:txBody>
      </p:sp>
      <p:grpSp>
        <p:nvGrpSpPr>
          <p:cNvPr id="4" name="그룹 3">
            <a:extLst>
              <a:ext uri="{FF2B5EF4-FFF2-40B4-BE49-F238E27FC236}">
                <a16:creationId xmlns:a16="http://schemas.microsoft.com/office/drawing/2014/main" id="{6C674BAF-F07F-4974-8480-4F87D4CD8B3E}"/>
              </a:ext>
            </a:extLst>
          </p:cNvPr>
          <p:cNvGrpSpPr/>
          <p:nvPr/>
        </p:nvGrpSpPr>
        <p:grpSpPr>
          <a:xfrm>
            <a:off x="1536853" y="2994344"/>
            <a:ext cx="685800" cy="640080"/>
            <a:chOff x="1517804" y="3503738"/>
            <a:chExt cx="621139" cy="621139"/>
          </a:xfrm>
        </p:grpSpPr>
        <p:sp>
          <p:nvSpPr>
            <p:cNvPr id="5" name="Oval 4">
              <a:extLst>
                <a:ext uri="{FF2B5EF4-FFF2-40B4-BE49-F238E27FC236}">
                  <a16:creationId xmlns:a16="http://schemas.microsoft.com/office/drawing/2014/main" id="{B470FD28-25D8-469E-BEA2-ECD7D4011553}"/>
                </a:ext>
              </a:extLst>
            </p:cNvPr>
            <p:cNvSpPr/>
            <p:nvPr/>
          </p:nvSpPr>
          <p:spPr>
            <a:xfrm>
              <a:off x="1562000" y="3547934"/>
              <a:ext cx="532746" cy="53274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Oval 5">
              <a:extLst>
                <a:ext uri="{FF2B5EF4-FFF2-40B4-BE49-F238E27FC236}">
                  <a16:creationId xmlns:a16="http://schemas.microsoft.com/office/drawing/2014/main" id="{5F379F91-DA7F-4200-8603-A149A1D42835}"/>
                </a:ext>
              </a:extLst>
            </p:cNvPr>
            <p:cNvSpPr/>
            <p:nvPr/>
          </p:nvSpPr>
          <p:spPr>
            <a:xfrm>
              <a:off x="1517804" y="3503738"/>
              <a:ext cx="621139" cy="621139"/>
            </a:xfrm>
            <a:prstGeom prst="hexagon">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7" name="그룹 4">
            <a:extLst>
              <a:ext uri="{FF2B5EF4-FFF2-40B4-BE49-F238E27FC236}">
                <a16:creationId xmlns:a16="http://schemas.microsoft.com/office/drawing/2014/main" id="{E5565EA4-D268-4FE6-854E-BD1868036C4F}"/>
              </a:ext>
            </a:extLst>
          </p:cNvPr>
          <p:cNvGrpSpPr/>
          <p:nvPr/>
        </p:nvGrpSpPr>
        <p:grpSpPr>
          <a:xfrm>
            <a:off x="3665841" y="2994344"/>
            <a:ext cx="685800" cy="640080"/>
            <a:chOff x="3646792" y="3503738"/>
            <a:chExt cx="621139" cy="621139"/>
          </a:xfrm>
        </p:grpSpPr>
        <p:sp>
          <p:nvSpPr>
            <p:cNvPr id="8" name="Oval 7">
              <a:extLst>
                <a:ext uri="{FF2B5EF4-FFF2-40B4-BE49-F238E27FC236}">
                  <a16:creationId xmlns:a16="http://schemas.microsoft.com/office/drawing/2014/main" id="{07519779-881D-4C95-AC8B-31598B2C2A8C}"/>
                </a:ext>
              </a:extLst>
            </p:cNvPr>
            <p:cNvSpPr/>
            <p:nvPr/>
          </p:nvSpPr>
          <p:spPr>
            <a:xfrm>
              <a:off x="3690988" y="3547934"/>
              <a:ext cx="532746" cy="53274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Oval 8">
              <a:extLst>
                <a:ext uri="{FF2B5EF4-FFF2-40B4-BE49-F238E27FC236}">
                  <a16:creationId xmlns:a16="http://schemas.microsoft.com/office/drawing/2014/main" id="{35839E50-DDF1-4DFB-8DB1-F5FCB393D3E4}"/>
                </a:ext>
              </a:extLst>
            </p:cNvPr>
            <p:cNvSpPr/>
            <p:nvPr/>
          </p:nvSpPr>
          <p:spPr>
            <a:xfrm>
              <a:off x="3646792" y="3503738"/>
              <a:ext cx="621139" cy="621139"/>
            </a:xfrm>
            <a:prstGeom prst="hexagon">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0" name="그룹 5">
            <a:extLst>
              <a:ext uri="{FF2B5EF4-FFF2-40B4-BE49-F238E27FC236}">
                <a16:creationId xmlns:a16="http://schemas.microsoft.com/office/drawing/2014/main" id="{28F0289C-C5B1-41DE-961B-A850D72D2053}"/>
              </a:ext>
            </a:extLst>
          </p:cNvPr>
          <p:cNvGrpSpPr/>
          <p:nvPr/>
        </p:nvGrpSpPr>
        <p:grpSpPr>
          <a:xfrm>
            <a:off x="5794829" y="2994344"/>
            <a:ext cx="685800" cy="640080"/>
            <a:chOff x="5775780" y="3503738"/>
            <a:chExt cx="621139" cy="621139"/>
          </a:xfrm>
        </p:grpSpPr>
        <p:sp>
          <p:nvSpPr>
            <p:cNvPr id="11" name="Oval 10">
              <a:extLst>
                <a:ext uri="{FF2B5EF4-FFF2-40B4-BE49-F238E27FC236}">
                  <a16:creationId xmlns:a16="http://schemas.microsoft.com/office/drawing/2014/main" id="{192B7DB7-90F0-4DD2-924B-D58834C0287A}"/>
                </a:ext>
              </a:extLst>
            </p:cNvPr>
            <p:cNvSpPr/>
            <p:nvPr/>
          </p:nvSpPr>
          <p:spPr>
            <a:xfrm>
              <a:off x="5819977" y="3547935"/>
              <a:ext cx="532746" cy="532746"/>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Oval 11">
              <a:extLst>
                <a:ext uri="{FF2B5EF4-FFF2-40B4-BE49-F238E27FC236}">
                  <a16:creationId xmlns:a16="http://schemas.microsoft.com/office/drawing/2014/main" id="{E8D5F67B-C72E-4E58-B76F-AF403DEDCB84}"/>
                </a:ext>
              </a:extLst>
            </p:cNvPr>
            <p:cNvSpPr/>
            <p:nvPr/>
          </p:nvSpPr>
          <p:spPr>
            <a:xfrm>
              <a:off x="5775780" y="3503738"/>
              <a:ext cx="621139" cy="621139"/>
            </a:xfrm>
            <a:prstGeom prst="hexagon">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3" name="그룹 6">
            <a:extLst>
              <a:ext uri="{FF2B5EF4-FFF2-40B4-BE49-F238E27FC236}">
                <a16:creationId xmlns:a16="http://schemas.microsoft.com/office/drawing/2014/main" id="{09D70F8E-88BF-4F41-AE10-4F76B54E6C49}"/>
              </a:ext>
            </a:extLst>
          </p:cNvPr>
          <p:cNvGrpSpPr/>
          <p:nvPr/>
        </p:nvGrpSpPr>
        <p:grpSpPr>
          <a:xfrm>
            <a:off x="7923817" y="2994344"/>
            <a:ext cx="685800" cy="640080"/>
            <a:chOff x="7904768" y="3503738"/>
            <a:chExt cx="621139" cy="621139"/>
          </a:xfrm>
        </p:grpSpPr>
        <p:sp>
          <p:nvSpPr>
            <p:cNvPr id="14" name="Oval 13">
              <a:extLst>
                <a:ext uri="{FF2B5EF4-FFF2-40B4-BE49-F238E27FC236}">
                  <a16:creationId xmlns:a16="http://schemas.microsoft.com/office/drawing/2014/main" id="{99DB5ED3-2003-412E-B042-021BE7771249}"/>
                </a:ext>
              </a:extLst>
            </p:cNvPr>
            <p:cNvSpPr/>
            <p:nvPr/>
          </p:nvSpPr>
          <p:spPr>
            <a:xfrm>
              <a:off x="7948964" y="3547934"/>
              <a:ext cx="532746" cy="53274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Oval 14">
              <a:extLst>
                <a:ext uri="{FF2B5EF4-FFF2-40B4-BE49-F238E27FC236}">
                  <a16:creationId xmlns:a16="http://schemas.microsoft.com/office/drawing/2014/main" id="{F00E528F-A4F3-41DA-A8D6-F2D1DA478FD3}"/>
                </a:ext>
              </a:extLst>
            </p:cNvPr>
            <p:cNvSpPr/>
            <p:nvPr/>
          </p:nvSpPr>
          <p:spPr>
            <a:xfrm>
              <a:off x="7904768" y="3503738"/>
              <a:ext cx="621139" cy="621139"/>
            </a:xfrm>
            <a:prstGeom prst="hexagon">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6" name="그룹 23">
            <a:extLst>
              <a:ext uri="{FF2B5EF4-FFF2-40B4-BE49-F238E27FC236}">
                <a16:creationId xmlns:a16="http://schemas.microsoft.com/office/drawing/2014/main" id="{8FCEE073-33FC-4A40-B7D8-21FB26BED8E3}"/>
              </a:ext>
            </a:extLst>
          </p:cNvPr>
          <p:cNvGrpSpPr/>
          <p:nvPr/>
        </p:nvGrpSpPr>
        <p:grpSpPr>
          <a:xfrm>
            <a:off x="10052804" y="2994344"/>
            <a:ext cx="685800" cy="640080"/>
            <a:chOff x="10033755" y="3503738"/>
            <a:chExt cx="621139" cy="621139"/>
          </a:xfrm>
        </p:grpSpPr>
        <p:sp>
          <p:nvSpPr>
            <p:cNvPr id="17" name="Oval 16">
              <a:extLst>
                <a:ext uri="{FF2B5EF4-FFF2-40B4-BE49-F238E27FC236}">
                  <a16:creationId xmlns:a16="http://schemas.microsoft.com/office/drawing/2014/main" id="{FFC239D0-E8D3-46A0-A6AF-3B3544DF6FC3}"/>
                </a:ext>
              </a:extLst>
            </p:cNvPr>
            <p:cNvSpPr/>
            <p:nvPr/>
          </p:nvSpPr>
          <p:spPr>
            <a:xfrm>
              <a:off x="10077951" y="3547934"/>
              <a:ext cx="532746" cy="532746"/>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Oval 17">
              <a:extLst>
                <a:ext uri="{FF2B5EF4-FFF2-40B4-BE49-F238E27FC236}">
                  <a16:creationId xmlns:a16="http://schemas.microsoft.com/office/drawing/2014/main" id="{C7E9EF46-FF3F-4CB8-8CE4-512E69A000A2}"/>
                </a:ext>
              </a:extLst>
            </p:cNvPr>
            <p:cNvSpPr/>
            <p:nvPr/>
          </p:nvSpPr>
          <p:spPr>
            <a:xfrm>
              <a:off x="10033755" y="3503738"/>
              <a:ext cx="621139" cy="621139"/>
            </a:xfrm>
            <a:prstGeom prst="hexagon">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9" name="Group 18">
            <a:extLst>
              <a:ext uri="{FF2B5EF4-FFF2-40B4-BE49-F238E27FC236}">
                <a16:creationId xmlns:a16="http://schemas.microsoft.com/office/drawing/2014/main" id="{B455A9F3-152D-4B7A-82A7-F5F24B7CC06A}"/>
              </a:ext>
            </a:extLst>
          </p:cNvPr>
          <p:cNvGrpSpPr/>
          <p:nvPr/>
        </p:nvGrpSpPr>
        <p:grpSpPr>
          <a:xfrm>
            <a:off x="898091" y="4144628"/>
            <a:ext cx="1979046" cy="1512851"/>
            <a:chOff x="662404" y="4636435"/>
            <a:chExt cx="1728192" cy="1512851"/>
          </a:xfrm>
        </p:grpSpPr>
        <p:sp>
          <p:nvSpPr>
            <p:cNvPr id="20" name="TextBox 19">
              <a:extLst>
                <a:ext uri="{FF2B5EF4-FFF2-40B4-BE49-F238E27FC236}">
                  <a16:creationId xmlns:a16="http://schemas.microsoft.com/office/drawing/2014/main" id="{D5ADB5CF-C398-472C-8571-10B98F984386}"/>
                </a:ext>
              </a:extLst>
            </p:cNvPr>
            <p:cNvSpPr txBox="1"/>
            <p:nvPr/>
          </p:nvSpPr>
          <p:spPr>
            <a:xfrm>
              <a:off x="662404" y="4636435"/>
              <a:ext cx="1728192" cy="307777"/>
            </a:xfrm>
            <a:prstGeom prst="rect">
              <a:avLst/>
            </a:prstGeom>
            <a:noFill/>
          </p:spPr>
          <p:txBody>
            <a:bodyPr wrap="square" rtlCol="0" anchor="ctr">
              <a:spAutoFit/>
            </a:bodyPr>
            <a:lstStyle/>
            <a:p>
              <a:pPr algn="ctr"/>
              <a:r>
                <a:rPr lang="en-US" altLang="ko-KR" sz="1400" b="1" dirty="0">
                  <a:solidFill>
                    <a:schemeClr val="accent1"/>
                  </a:solidFill>
                  <a:cs typeface="Arial" pitchFamily="34" charset="0"/>
                </a:rPr>
                <a:t>First move</a:t>
              </a:r>
              <a:endParaRPr lang="ko-KR" altLang="en-US" sz="1400" b="1" dirty="0">
                <a:solidFill>
                  <a:schemeClr val="accent1"/>
                </a:solidFill>
                <a:cs typeface="Arial" pitchFamily="34" charset="0"/>
              </a:endParaRPr>
            </a:p>
          </p:txBody>
        </p:sp>
        <p:sp>
          <p:nvSpPr>
            <p:cNvPr id="21" name="TextBox 20">
              <a:extLst>
                <a:ext uri="{FF2B5EF4-FFF2-40B4-BE49-F238E27FC236}">
                  <a16:creationId xmlns:a16="http://schemas.microsoft.com/office/drawing/2014/main" id="{0AD35B43-3DF2-45D9-95D1-CD8393A79F82}"/>
                </a:ext>
              </a:extLst>
            </p:cNvPr>
            <p:cNvSpPr txBox="1"/>
            <p:nvPr/>
          </p:nvSpPr>
          <p:spPr>
            <a:xfrm>
              <a:off x="662404" y="4948957"/>
              <a:ext cx="1728192"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Zlatan Ibrahimović moves to AC Milan because of past teammates who are playing on AC Milan and his comfort level with the city</a:t>
              </a:r>
              <a:endParaRPr lang="ko-KR" altLang="en-US" sz="1200" dirty="0">
                <a:solidFill>
                  <a:schemeClr val="tx1">
                    <a:lumMod val="75000"/>
                    <a:lumOff val="25000"/>
                  </a:schemeClr>
                </a:solidFill>
                <a:cs typeface="Arial" pitchFamily="34" charset="0"/>
              </a:endParaRPr>
            </a:p>
          </p:txBody>
        </p:sp>
      </p:grpSp>
      <p:grpSp>
        <p:nvGrpSpPr>
          <p:cNvPr id="22" name="Group 21">
            <a:extLst>
              <a:ext uri="{FF2B5EF4-FFF2-40B4-BE49-F238E27FC236}">
                <a16:creationId xmlns:a16="http://schemas.microsoft.com/office/drawing/2014/main" id="{D348751B-415C-4F00-8A58-9B4C118A2FED}"/>
              </a:ext>
            </a:extLst>
          </p:cNvPr>
          <p:cNvGrpSpPr/>
          <p:nvPr/>
        </p:nvGrpSpPr>
        <p:grpSpPr>
          <a:xfrm>
            <a:off x="7285055" y="1709016"/>
            <a:ext cx="1979046" cy="1143519"/>
            <a:chOff x="5202982" y="2341496"/>
            <a:chExt cx="1728192" cy="1143519"/>
          </a:xfrm>
        </p:grpSpPr>
        <p:sp>
          <p:nvSpPr>
            <p:cNvPr id="23" name="TextBox 22">
              <a:extLst>
                <a:ext uri="{FF2B5EF4-FFF2-40B4-BE49-F238E27FC236}">
                  <a16:creationId xmlns:a16="http://schemas.microsoft.com/office/drawing/2014/main" id="{2BB60849-98A6-4574-9811-6D91A2ED66C8}"/>
                </a:ext>
              </a:extLst>
            </p:cNvPr>
            <p:cNvSpPr txBox="1"/>
            <p:nvPr/>
          </p:nvSpPr>
          <p:spPr>
            <a:xfrm>
              <a:off x="5202982" y="2341496"/>
              <a:ext cx="1728192" cy="307777"/>
            </a:xfrm>
            <a:prstGeom prst="rect">
              <a:avLst/>
            </a:prstGeom>
            <a:noFill/>
          </p:spPr>
          <p:txBody>
            <a:bodyPr wrap="square" rtlCol="0" anchor="ctr">
              <a:spAutoFit/>
            </a:bodyPr>
            <a:lstStyle/>
            <a:p>
              <a:pPr algn="ctr"/>
              <a:r>
                <a:rPr lang="en-US" altLang="ko-KR" sz="1400" b="1" dirty="0">
                  <a:solidFill>
                    <a:schemeClr val="accent2"/>
                  </a:solidFill>
                  <a:cs typeface="Arial" pitchFamily="34" charset="0"/>
                </a:rPr>
                <a:t> PSG Transfer</a:t>
              </a:r>
              <a:endParaRPr lang="ko-KR" altLang="en-US" sz="1400" b="1" dirty="0">
                <a:solidFill>
                  <a:schemeClr val="accent2"/>
                </a:solidFill>
                <a:cs typeface="Arial" pitchFamily="34" charset="0"/>
              </a:endParaRPr>
            </a:p>
          </p:txBody>
        </p:sp>
        <p:sp>
          <p:nvSpPr>
            <p:cNvPr id="24" name="TextBox 23">
              <a:extLst>
                <a:ext uri="{FF2B5EF4-FFF2-40B4-BE49-F238E27FC236}">
                  <a16:creationId xmlns:a16="http://schemas.microsoft.com/office/drawing/2014/main" id="{73E59D70-FCDB-4EAC-952A-26DB1DBBFBAB}"/>
                </a:ext>
              </a:extLst>
            </p:cNvPr>
            <p:cNvSpPr txBox="1"/>
            <p:nvPr/>
          </p:nvSpPr>
          <p:spPr>
            <a:xfrm>
              <a:off x="5202982" y="2654018"/>
              <a:ext cx="1728192"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Transfers to PSG solely for football reasons and has 2 past teammates on the team </a:t>
              </a:r>
              <a:endParaRPr lang="ko-KR" altLang="en-US" sz="1200"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F66E0453-EA43-4BEF-B687-467E09E08C7C}"/>
              </a:ext>
            </a:extLst>
          </p:cNvPr>
          <p:cNvGrpSpPr/>
          <p:nvPr/>
        </p:nvGrpSpPr>
        <p:grpSpPr>
          <a:xfrm>
            <a:off x="3027079" y="1601295"/>
            <a:ext cx="1979046" cy="1128760"/>
            <a:chOff x="2175930" y="2233775"/>
            <a:chExt cx="1728192" cy="1128760"/>
          </a:xfrm>
        </p:grpSpPr>
        <p:sp>
          <p:nvSpPr>
            <p:cNvPr id="26" name="TextBox 25">
              <a:extLst>
                <a:ext uri="{FF2B5EF4-FFF2-40B4-BE49-F238E27FC236}">
                  <a16:creationId xmlns:a16="http://schemas.microsoft.com/office/drawing/2014/main" id="{A071826E-0BFA-4DA2-851A-B2EDE7DCE687}"/>
                </a:ext>
              </a:extLst>
            </p:cNvPr>
            <p:cNvSpPr txBox="1"/>
            <p:nvPr/>
          </p:nvSpPr>
          <p:spPr>
            <a:xfrm>
              <a:off x="2175930" y="2233775"/>
              <a:ext cx="1728192" cy="523220"/>
            </a:xfrm>
            <a:prstGeom prst="rect">
              <a:avLst/>
            </a:prstGeom>
            <a:noFill/>
          </p:spPr>
          <p:txBody>
            <a:bodyPr wrap="square" rtlCol="0" anchor="ctr">
              <a:spAutoFit/>
            </a:bodyPr>
            <a:lstStyle/>
            <a:p>
              <a:pPr algn="ctr"/>
              <a:r>
                <a:rPr lang="en-US" altLang="ko-KR" sz="1400" b="1" dirty="0">
                  <a:solidFill>
                    <a:schemeClr val="accent4"/>
                  </a:solidFill>
                  <a:cs typeface="Arial" pitchFamily="34" charset="0"/>
                </a:rPr>
                <a:t>First Season on AC Milan</a:t>
              </a:r>
              <a:endParaRPr lang="ko-KR" altLang="en-US" sz="1400" b="1" dirty="0">
                <a:solidFill>
                  <a:schemeClr val="accent4"/>
                </a:solidFill>
                <a:cs typeface="Arial" pitchFamily="34" charset="0"/>
              </a:endParaRPr>
            </a:p>
          </p:txBody>
        </p:sp>
        <p:sp>
          <p:nvSpPr>
            <p:cNvPr id="27" name="TextBox 26">
              <a:extLst>
                <a:ext uri="{FF2B5EF4-FFF2-40B4-BE49-F238E27FC236}">
                  <a16:creationId xmlns:a16="http://schemas.microsoft.com/office/drawing/2014/main" id="{0DC4A20E-7CC3-4AFA-A8D1-7DF7399396D8}"/>
                </a:ext>
              </a:extLst>
            </p:cNvPr>
            <p:cNvSpPr txBox="1"/>
            <p:nvPr/>
          </p:nvSpPr>
          <p:spPr>
            <a:xfrm>
              <a:off x="2175930" y="2716204"/>
              <a:ext cx="1728192"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Zlatan struggles to establish himself scoring only 14 Goals </a:t>
              </a:r>
              <a:endParaRPr lang="ko-KR" altLang="en-US" sz="1200" dirty="0">
                <a:solidFill>
                  <a:schemeClr val="tx1">
                    <a:lumMod val="75000"/>
                    <a:lumOff val="25000"/>
                  </a:schemeClr>
                </a:solidFill>
                <a:cs typeface="Arial" pitchFamily="34" charset="0"/>
              </a:endParaRPr>
            </a:p>
          </p:txBody>
        </p:sp>
      </p:grpSp>
      <p:grpSp>
        <p:nvGrpSpPr>
          <p:cNvPr id="28" name="Group 27">
            <a:extLst>
              <a:ext uri="{FF2B5EF4-FFF2-40B4-BE49-F238E27FC236}">
                <a16:creationId xmlns:a16="http://schemas.microsoft.com/office/drawing/2014/main" id="{1669281B-9717-4188-ADEB-FADD414E5DC0}"/>
              </a:ext>
            </a:extLst>
          </p:cNvPr>
          <p:cNvGrpSpPr/>
          <p:nvPr/>
        </p:nvGrpSpPr>
        <p:grpSpPr>
          <a:xfrm>
            <a:off x="5156067" y="4061234"/>
            <a:ext cx="1979046" cy="1322590"/>
            <a:chOff x="3689456" y="4553041"/>
            <a:chExt cx="1728192" cy="1322590"/>
          </a:xfrm>
        </p:grpSpPr>
        <p:sp>
          <p:nvSpPr>
            <p:cNvPr id="29" name="TextBox 28">
              <a:extLst>
                <a:ext uri="{FF2B5EF4-FFF2-40B4-BE49-F238E27FC236}">
                  <a16:creationId xmlns:a16="http://schemas.microsoft.com/office/drawing/2014/main" id="{41C3C8CC-0FE0-4DDC-9B5B-5C4C8A8A2B00}"/>
                </a:ext>
              </a:extLst>
            </p:cNvPr>
            <p:cNvSpPr txBox="1"/>
            <p:nvPr/>
          </p:nvSpPr>
          <p:spPr>
            <a:xfrm>
              <a:off x="3689456" y="4553041"/>
              <a:ext cx="1728192" cy="523220"/>
            </a:xfrm>
            <a:prstGeom prst="rect">
              <a:avLst/>
            </a:prstGeom>
            <a:noFill/>
          </p:spPr>
          <p:txBody>
            <a:bodyPr wrap="square" rtlCol="0" anchor="ctr">
              <a:spAutoFit/>
            </a:bodyPr>
            <a:lstStyle/>
            <a:p>
              <a:pPr algn="ctr"/>
              <a:r>
                <a:rPr lang="en-US" altLang="ko-KR" sz="1400" b="1" dirty="0">
                  <a:solidFill>
                    <a:schemeClr val="accent3"/>
                  </a:solidFill>
                  <a:cs typeface="Arial" pitchFamily="34" charset="0"/>
                </a:rPr>
                <a:t>Second Season on AC Milan</a:t>
              </a:r>
              <a:endParaRPr lang="ko-KR" altLang="en-US" sz="1400" b="1" dirty="0">
                <a:solidFill>
                  <a:schemeClr val="accent3"/>
                </a:solidFill>
                <a:cs typeface="Arial" pitchFamily="34" charset="0"/>
              </a:endParaRPr>
            </a:p>
          </p:txBody>
        </p:sp>
        <p:sp>
          <p:nvSpPr>
            <p:cNvPr id="30" name="TextBox 29">
              <a:extLst>
                <a:ext uri="{FF2B5EF4-FFF2-40B4-BE49-F238E27FC236}">
                  <a16:creationId xmlns:a16="http://schemas.microsoft.com/office/drawing/2014/main" id="{C0333597-5F5C-47A5-BA05-9C2E55742F10}"/>
                </a:ext>
              </a:extLst>
            </p:cNvPr>
            <p:cNvSpPr txBox="1"/>
            <p:nvPr/>
          </p:nvSpPr>
          <p:spPr>
            <a:xfrm>
              <a:off x="3689456" y="5044634"/>
              <a:ext cx="1728192"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Zlatan Plays better but still has many off the field issues and manager expects more from him</a:t>
              </a:r>
              <a:endParaRPr lang="ko-KR" altLang="en-US" sz="1200" dirty="0">
                <a:solidFill>
                  <a:schemeClr val="tx1">
                    <a:lumMod val="75000"/>
                    <a:lumOff val="25000"/>
                  </a:schemeClr>
                </a:solidFill>
                <a:cs typeface="Arial" pitchFamily="34" charset="0"/>
              </a:endParaRPr>
            </a:p>
          </p:txBody>
        </p:sp>
      </p:grpSp>
      <p:grpSp>
        <p:nvGrpSpPr>
          <p:cNvPr id="31" name="Group 30">
            <a:extLst>
              <a:ext uri="{FF2B5EF4-FFF2-40B4-BE49-F238E27FC236}">
                <a16:creationId xmlns:a16="http://schemas.microsoft.com/office/drawing/2014/main" id="{245C8AA5-A160-4630-945C-A68C6A01C767}"/>
              </a:ext>
            </a:extLst>
          </p:cNvPr>
          <p:cNvGrpSpPr/>
          <p:nvPr/>
        </p:nvGrpSpPr>
        <p:grpSpPr>
          <a:xfrm>
            <a:off x="9414041" y="4144628"/>
            <a:ext cx="1979046" cy="958853"/>
            <a:chOff x="6716509" y="4636435"/>
            <a:chExt cx="1728192" cy="958853"/>
          </a:xfrm>
        </p:grpSpPr>
        <p:sp>
          <p:nvSpPr>
            <p:cNvPr id="32" name="TextBox 31">
              <a:extLst>
                <a:ext uri="{FF2B5EF4-FFF2-40B4-BE49-F238E27FC236}">
                  <a16:creationId xmlns:a16="http://schemas.microsoft.com/office/drawing/2014/main" id="{21FDC684-4C7D-4E26-8C77-8816851165E2}"/>
                </a:ext>
              </a:extLst>
            </p:cNvPr>
            <p:cNvSpPr txBox="1"/>
            <p:nvPr/>
          </p:nvSpPr>
          <p:spPr>
            <a:xfrm>
              <a:off x="6716509" y="4636435"/>
              <a:ext cx="1728192" cy="307777"/>
            </a:xfrm>
            <a:prstGeom prst="rect">
              <a:avLst/>
            </a:prstGeom>
            <a:noFill/>
          </p:spPr>
          <p:txBody>
            <a:bodyPr wrap="square" rtlCol="0" anchor="ctr">
              <a:spAutoFit/>
            </a:bodyPr>
            <a:lstStyle/>
            <a:p>
              <a:pPr algn="ctr"/>
              <a:r>
                <a:rPr lang="en-US" altLang="ko-KR" sz="1400" b="1" dirty="0">
                  <a:solidFill>
                    <a:schemeClr val="accent5"/>
                  </a:solidFill>
                  <a:cs typeface="Arial" pitchFamily="34" charset="0"/>
                </a:rPr>
                <a:t>Zlatan the Legend</a:t>
              </a:r>
              <a:endParaRPr lang="ko-KR" altLang="en-US" sz="1400" b="1" dirty="0">
                <a:solidFill>
                  <a:schemeClr val="accent5"/>
                </a:solidFill>
                <a:cs typeface="Arial" pitchFamily="34" charset="0"/>
              </a:endParaRPr>
            </a:p>
          </p:txBody>
        </p:sp>
        <p:sp>
          <p:nvSpPr>
            <p:cNvPr id="33" name="TextBox 32">
              <a:extLst>
                <a:ext uri="{FF2B5EF4-FFF2-40B4-BE49-F238E27FC236}">
                  <a16:creationId xmlns:a16="http://schemas.microsoft.com/office/drawing/2014/main" id="{14135FF1-B759-47FD-91E9-E42767460568}"/>
                </a:ext>
              </a:extLst>
            </p:cNvPr>
            <p:cNvSpPr txBox="1"/>
            <p:nvPr/>
          </p:nvSpPr>
          <p:spPr>
            <a:xfrm>
              <a:off x="6716509" y="4948957"/>
              <a:ext cx="1728192"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After leaving Milan Zlatan becomes a legend at PSG </a:t>
              </a:r>
              <a:endParaRPr lang="ko-KR" altLang="en-US" sz="1200" dirty="0">
                <a:solidFill>
                  <a:schemeClr val="tx1">
                    <a:lumMod val="75000"/>
                    <a:lumOff val="25000"/>
                  </a:schemeClr>
                </a:solidFill>
                <a:cs typeface="Arial" pitchFamily="34" charset="0"/>
              </a:endParaRPr>
            </a:p>
            <a:p>
              <a:pPr algn="ctr"/>
              <a:endParaRPr lang="ko-KR" altLang="en-US" sz="1200" dirty="0">
                <a:solidFill>
                  <a:schemeClr val="tx1">
                    <a:lumMod val="75000"/>
                    <a:lumOff val="25000"/>
                  </a:schemeClr>
                </a:solidFill>
                <a:cs typeface="Arial" pitchFamily="34" charset="0"/>
              </a:endParaRPr>
            </a:p>
          </p:txBody>
        </p:sp>
      </p:grpSp>
      <p:sp>
        <p:nvSpPr>
          <p:cNvPr id="34" name="직사각형 113">
            <a:extLst>
              <a:ext uri="{FF2B5EF4-FFF2-40B4-BE49-F238E27FC236}">
                <a16:creationId xmlns:a16="http://schemas.microsoft.com/office/drawing/2014/main" id="{74E07D70-3333-407E-8528-66EEDBA64D5B}"/>
              </a:ext>
            </a:extLst>
          </p:cNvPr>
          <p:cNvSpPr>
            <a:spLocks noChangeArrowheads="1"/>
          </p:cNvSpPr>
          <p:nvPr/>
        </p:nvSpPr>
        <p:spPr bwMode="auto">
          <a:xfrm>
            <a:off x="1467382" y="3771485"/>
            <a:ext cx="840464"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tx1">
                    <a:lumMod val="75000"/>
                    <a:lumOff val="25000"/>
                  </a:schemeClr>
                </a:solidFill>
                <a:cs typeface="Arial" charset="0"/>
              </a:rPr>
              <a:t>2011</a:t>
            </a:r>
            <a:endParaRPr lang="ko-KR" altLang="en-US" sz="2000" dirty="0">
              <a:solidFill>
                <a:schemeClr val="tx1">
                  <a:lumMod val="75000"/>
                  <a:lumOff val="25000"/>
                </a:schemeClr>
              </a:solidFill>
            </a:endParaRPr>
          </a:p>
        </p:txBody>
      </p:sp>
      <p:sp>
        <p:nvSpPr>
          <p:cNvPr id="35" name="TextBox 34">
            <a:extLst>
              <a:ext uri="{FF2B5EF4-FFF2-40B4-BE49-F238E27FC236}">
                <a16:creationId xmlns:a16="http://schemas.microsoft.com/office/drawing/2014/main" id="{575CD3E4-8044-48E1-879D-047BED8AA7E3}"/>
              </a:ext>
            </a:extLst>
          </p:cNvPr>
          <p:cNvSpPr txBox="1"/>
          <p:nvPr/>
        </p:nvSpPr>
        <p:spPr>
          <a:xfrm>
            <a:off x="7846486" y="1327155"/>
            <a:ext cx="853040"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2012</a:t>
            </a:r>
            <a:endParaRPr lang="ko-KR" altLang="en-US" sz="20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D7909B01-347F-4F3F-8720-7BDF3668A1CE}"/>
              </a:ext>
            </a:extLst>
          </p:cNvPr>
          <p:cNvSpPr txBox="1"/>
          <p:nvPr/>
        </p:nvSpPr>
        <p:spPr>
          <a:xfrm>
            <a:off x="3585366" y="1327155"/>
            <a:ext cx="853040"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2011</a:t>
            </a:r>
            <a:endParaRPr lang="ko-KR" altLang="en-US" sz="2000" b="1"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E2DABBEF-82DD-4A05-BF6F-59AC25DC5E97}"/>
              </a:ext>
            </a:extLst>
          </p:cNvPr>
          <p:cNvSpPr txBox="1"/>
          <p:nvPr/>
        </p:nvSpPr>
        <p:spPr>
          <a:xfrm>
            <a:off x="5715926" y="3771485"/>
            <a:ext cx="853040"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2012</a:t>
            </a:r>
            <a:endParaRPr lang="ko-KR" altLang="en-US" sz="2000" b="1" dirty="0">
              <a:solidFill>
                <a:schemeClr val="tx1">
                  <a:lumMod val="75000"/>
                  <a:lumOff val="25000"/>
                </a:schemeClr>
              </a:solidFill>
              <a:cs typeface="Arial" pitchFamily="34" charset="0"/>
            </a:endParaRPr>
          </a:p>
        </p:txBody>
      </p:sp>
      <p:sp>
        <p:nvSpPr>
          <p:cNvPr id="38" name="TextBox 37">
            <a:extLst>
              <a:ext uri="{FF2B5EF4-FFF2-40B4-BE49-F238E27FC236}">
                <a16:creationId xmlns:a16="http://schemas.microsoft.com/office/drawing/2014/main" id="{67151DC4-F37E-4788-8EC7-36C230E2916F}"/>
              </a:ext>
            </a:extLst>
          </p:cNvPr>
          <p:cNvSpPr txBox="1"/>
          <p:nvPr/>
        </p:nvSpPr>
        <p:spPr>
          <a:xfrm>
            <a:off x="9977045" y="3771485"/>
            <a:ext cx="853040"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2012-</a:t>
            </a:r>
            <a:endParaRPr lang="ko-KR" altLang="en-US" sz="2000" b="1" dirty="0">
              <a:solidFill>
                <a:schemeClr val="tx1">
                  <a:lumMod val="75000"/>
                  <a:lumOff val="25000"/>
                </a:schemeClr>
              </a:solidFill>
              <a:cs typeface="Arial" pitchFamily="34" charset="0"/>
            </a:endParaRPr>
          </a:p>
        </p:txBody>
      </p:sp>
      <p:sp>
        <p:nvSpPr>
          <p:cNvPr id="3" name="TextBox 2">
            <a:extLst>
              <a:ext uri="{FF2B5EF4-FFF2-40B4-BE49-F238E27FC236}">
                <a16:creationId xmlns:a16="http://schemas.microsoft.com/office/drawing/2014/main" id="{EC660884-BF66-4294-BE9A-D58F87F85133}"/>
              </a:ext>
            </a:extLst>
          </p:cNvPr>
          <p:cNvSpPr txBox="1"/>
          <p:nvPr/>
        </p:nvSpPr>
        <p:spPr>
          <a:xfrm>
            <a:off x="6568966" y="3039888"/>
            <a:ext cx="1403648" cy="307777"/>
          </a:xfrm>
          <a:prstGeom prst="rect">
            <a:avLst/>
          </a:prstGeom>
          <a:noFill/>
        </p:spPr>
        <p:txBody>
          <a:bodyPr wrap="square" rtlCol="0">
            <a:spAutoFit/>
          </a:bodyPr>
          <a:lstStyle/>
          <a:p>
            <a:r>
              <a:rPr lang="en-US" sz="1400" dirty="0"/>
              <a:t>Transfer Fee: </a:t>
            </a:r>
            <a:endParaRPr lang="en-GB" sz="1400" dirty="0"/>
          </a:p>
        </p:txBody>
      </p:sp>
      <p:sp>
        <p:nvSpPr>
          <p:cNvPr id="40" name="TextBox 39">
            <a:extLst>
              <a:ext uri="{FF2B5EF4-FFF2-40B4-BE49-F238E27FC236}">
                <a16:creationId xmlns:a16="http://schemas.microsoft.com/office/drawing/2014/main" id="{0ED67B44-0D40-4E2E-AF7E-7B5528D29E54}"/>
              </a:ext>
            </a:extLst>
          </p:cNvPr>
          <p:cNvSpPr txBox="1"/>
          <p:nvPr/>
        </p:nvSpPr>
        <p:spPr>
          <a:xfrm>
            <a:off x="2271451" y="2987032"/>
            <a:ext cx="1386922" cy="369332"/>
          </a:xfrm>
          <a:prstGeom prst="rect">
            <a:avLst/>
          </a:prstGeom>
          <a:noFill/>
        </p:spPr>
        <p:txBody>
          <a:bodyPr wrap="square" rtlCol="0">
            <a:spAutoFit/>
          </a:bodyPr>
          <a:lstStyle/>
          <a:p>
            <a:r>
              <a:rPr lang="en-US" sz="1400" dirty="0"/>
              <a:t>Transfer</a:t>
            </a:r>
            <a:r>
              <a:rPr lang="en-US" dirty="0"/>
              <a:t> </a:t>
            </a:r>
            <a:r>
              <a:rPr lang="en-US" sz="1400" dirty="0"/>
              <a:t>Fee:</a:t>
            </a:r>
            <a:endParaRPr lang="en-GB" sz="1400" dirty="0"/>
          </a:p>
        </p:txBody>
      </p:sp>
      <p:sp>
        <p:nvSpPr>
          <p:cNvPr id="41" name="TextBox 40">
            <a:extLst>
              <a:ext uri="{FF2B5EF4-FFF2-40B4-BE49-F238E27FC236}">
                <a16:creationId xmlns:a16="http://schemas.microsoft.com/office/drawing/2014/main" id="{C24E4F3D-7C39-4388-97CC-CE68DA5FA490}"/>
              </a:ext>
            </a:extLst>
          </p:cNvPr>
          <p:cNvSpPr txBox="1"/>
          <p:nvPr/>
        </p:nvSpPr>
        <p:spPr>
          <a:xfrm>
            <a:off x="2307845" y="3306009"/>
            <a:ext cx="1350527" cy="307777"/>
          </a:xfrm>
          <a:prstGeom prst="rect">
            <a:avLst/>
          </a:prstGeom>
          <a:noFill/>
        </p:spPr>
        <p:txBody>
          <a:bodyPr wrap="square" rtlCol="0">
            <a:spAutoFit/>
          </a:bodyPr>
          <a:lstStyle/>
          <a:p>
            <a:r>
              <a:rPr lang="en-US" sz="1400" dirty="0"/>
              <a:t>£21,600,000</a:t>
            </a:r>
            <a:endParaRPr lang="en-GB" sz="1400" dirty="0"/>
          </a:p>
        </p:txBody>
      </p:sp>
      <p:sp>
        <p:nvSpPr>
          <p:cNvPr id="42" name="TextBox 41">
            <a:extLst>
              <a:ext uri="{FF2B5EF4-FFF2-40B4-BE49-F238E27FC236}">
                <a16:creationId xmlns:a16="http://schemas.microsoft.com/office/drawing/2014/main" id="{C5989B96-A01A-4E0F-934C-40C4BD041E2F}"/>
              </a:ext>
            </a:extLst>
          </p:cNvPr>
          <p:cNvSpPr txBox="1"/>
          <p:nvPr/>
        </p:nvSpPr>
        <p:spPr>
          <a:xfrm>
            <a:off x="6568966" y="3322759"/>
            <a:ext cx="1266514" cy="307777"/>
          </a:xfrm>
          <a:prstGeom prst="rect">
            <a:avLst/>
          </a:prstGeom>
          <a:noFill/>
        </p:spPr>
        <p:txBody>
          <a:bodyPr wrap="square" rtlCol="0">
            <a:spAutoFit/>
          </a:bodyPr>
          <a:lstStyle/>
          <a:p>
            <a:r>
              <a:rPr lang="en-US" sz="1400" dirty="0"/>
              <a:t>£18,900,000</a:t>
            </a:r>
            <a:endParaRPr lang="en-GB" sz="1400" dirty="0"/>
          </a:p>
        </p:txBody>
      </p:sp>
      <p:sp>
        <p:nvSpPr>
          <p:cNvPr id="39" name="TextBox 38">
            <a:extLst>
              <a:ext uri="{FF2B5EF4-FFF2-40B4-BE49-F238E27FC236}">
                <a16:creationId xmlns:a16="http://schemas.microsoft.com/office/drawing/2014/main" id="{97132C2D-89C7-CB4C-AD98-946AFEA01B65}"/>
              </a:ext>
            </a:extLst>
          </p:cNvPr>
          <p:cNvSpPr txBox="1"/>
          <p:nvPr/>
        </p:nvSpPr>
        <p:spPr>
          <a:xfrm>
            <a:off x="2263983" y="2635218"/>
            <a:ext cx="1276709" cy="369332"/>
          </a:xfrm>
          <a:prstGeom prst="rect">
            <a:avLst/>
          </a:prstGeom>
          <a:noFill/>
        </p:spPr>
        <p:txBody>
          <a:bodyPr wrap="square" rtlCol="0">
            <a:spAutoFit/>
          </a:bodyPr>
          <a:lstStyle/>
          <a:p>
            <a:pPr algn="ctr"/>
            <a:r>
              <a:rPr lang="en-US" dirty="0"/>
              <a:t>K = 6 </a:t>
            </a:r>
          </a:p>
        </p:txBody>
      </p:sp>
      <p:sp>
        <p:nvSpPr>
          <p:cNvPr id="44" name="TextBox 43">
            <a:extLst>
              <a:ext uri="{FF2B5EF4-FFF2-40B4-BE49-F238E27FC236}">
                <a16:creationId xmlns:a16="http://schemas.microsoft.com/office/drawing/2014/main" id="{AD724CA8-7C3C-4C49-B3A4-4497B5B32644}"/>
              </a:ext>
            </a:extLst>
          </p:cNvPr>
          <p:cNvSpPr txBox="1"/>
          <p:nvPr/>
        </p:nvSpPr>
        <p:spPr>
          <a:xfrm>
            <a:off x="6449312" y="2684509"/>
            <a:ext cx="1276709" cy="369332"/>
          </a:xfrm>
          <a:prstGeom prst="rect">
            <a:avLst/>
          </a:prstGeom>
          <a:noFill/>
        </p:spPr>
        <p:txBody>
          <a:bodyPr wrap="square" rtlCol="0">
            <a:spAutoFit/>
          </a:bodyPr>
          <a:lstStyle/>
          <a:p>
            <a:pPr algn="ctr"/>
            <a:r>
              <a:rPr lang="en-US" dirty="0"/>
              <a:t>K = 2 </a:t>
            </a:r>
          </a:p>
        </p:txBody>
      </p:sp>
    </p:spTree>
    <p:extLst>
      <p:ext uri="{BB962C8B-B14F-4D97-AF65-F5344CB8AC3E}">
        <p14:creationId xmlns:p14="http://schemas.microsoft.com/office/powerpoint/2010/main" val="1471540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3" name="TextBox 82">
            <a:extLst>
              <a:ext uri="{FF2B5EF4-FFF2-40B4-BE49-F238E27FC236}">
                <a16:creationId xmlns:a16="http://schemas.microsoft.com/office/drawing/2014/main" id="{F073FBF3-DA1A-4EC2-9CC1-F25F4024EF76}"/>
              </a:ext>
            </a:extLst>
          </p:cNvPr>
          <p:cNvSpPr txBox="1"/>
          <p:nvPr/>
        </p:nvSpPr>
        <p:spPr>
          <a:xfrm>
            <a:off x="2955605" y="2411868"/>
            <a:ext cx="6582620" cy="1569660"/>
          </a:xfrm>
          <a:prstGeom prst="rect">
            <a:avLst/>
          </a:prstGeom>
          <a:noFill/>
        </p:spPr>
        <p:txBody>
          <a:bodyPr wrap="square" rtlCol="0" anchor="ctr">
            <a:spAutoFit/>
          </a:bodyPr>
          <a:lstStyle/>
          <a:p>
            <a:pPr algn="ctr"/>
            <a:r>
              <a:rPr lang="en-US" altLang="ko-KR" sz="9600" b="1" dirty="0">
                <a:solidFill>
                  <a:schemeClr val="bg1"/>
                </a:solidFill>
                <a:cs typeface="Arial" pitchFamily="34" charset="0"/>
              </a:rPr>
              <a:t>Analysis</a:t>
            </a:r>
            <a:endParaRPr lang="ko-KR" altLang="en-US" sz="9600" b="1" dirty="0">
              <a:solidFill>
                <a:schemeClr val="bg1"/>
              </a:solidFill>
              <a:cs typeface="Arial" pitchFamily="34" charset="0"/>
            </a:endParaRPr>
          </a:p>
        </p:txBody>
      </p:sp>
      <p:sp>
        <p:nvSpPr>
          <p:cNvPr id="85" name="TextBox 84">
            <a:extLst>
              <a:ext uri="{FF2B5EF4-FFF2-40B4-BE49-F238E27FC236}">
                <a16:creationId xmlns:a16="http://schemas.microsoft.com/office/drawing/2014/main" id="{70DE0B98-892C-4151-9B16-4066F81390F4}"/>
              </a:ext>
            </a:extLst>
          </p:cNvPr>
          <p:cNvSpPr txBox="1"/>
          <p:nvPr/>
        </p:nvSpPr>
        <p:spPr>
          <a:xfrm>
            <a:off x="3685187" y="3781530"/>
            <a:ext cx="5123456" cy="1569660"/>
          </a:xfrm>
          <a:prstGeom prst="rect">
            <a:avLst/>
          </a:prstGeom>
          <a:noFill/>
        </p:spPr>
        <p:txBody>
          <a:bodyPr wrap="square" rtlCol="0" anchor="ctr">
            <a:spAutoFit/>
          </a:bodyPr>
          <a:lstStyle/>
          <a:p>
            <a:pPr algn="ctr"/>
            <a:r>
              <a:rPr lang="en-US" altLang="ko-KR" sz="4800" b="1" dirty="0">
                <a:solidFill>
                  <a:schemeClr val="bg1"/>
                </a:solidFill>
                <a:cs typeface="Arial" pitchFamily="34" charset="0"/>
              </a:rPr>
              <a:t>Football Network</a:t>
            </a:r>
            <a:endParaRPr lang="ko-KR" altLang="en-US" sz="4800" b="1" dirty="0">
              <a:solidFill>
                <a:schemeClr val="bg1"/>
              </a:solidFill>
              <a:cs typeface="Arial" pitchFamily="34" charset="0"/>
            </a:endParaRPr>
          </a:p>
        </p:txBody>
      </p:sp>
    </p:spTree>
    <p:extLst>
      <p:ext uri="{BB962C8B-B14F-4D97-AF65-F5344CB8AC3E}">
        <p14:creationId xmlns:p14="http://schemas.microsoft.com/office/powerpoint/2010/main" val="4164547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533997-CD25-46C1-AEFB-2B4A5FF569A1}"/>
              </a:ext>
            </a:extLst>
          </p:cNvPr>
          <p:cNvSpPr>
            <a:spLocks noGrp="1"/>
          </p:cNvSpPr>
          <p:nvPr>
            <p:ph type="body" sz="quarter" idx="4294967295"/>
          </p:nvPr>
        </p:nvSpPr>
        <p:spPr>
          <a:xfrm>
            <a:off x="0" y="287338"/>
            <a:ext cx="12192000" cy="723900"/>
          </a:xfrm>
          <a:prstGeom prst="rect">
            <a:avLst/>
          </a:prstGeom>
        </p:spPr>
        <p:txBody>
          <a:bodyPr/>
          <a:lstStyle/>
          <a:p>
            <a:pPr marL="0" indent="0" algn="ctr">
              <a:buNone/>
            </a:pPr>
            <a:r>
              <a:rPr lang="en-US" sz="5400" dirty="0"/>
              <a:t>Is there Homophily in Football?</a:t>
            </a:r>
          </a:p>
        </p:txBody>
      </p:sp>
      <p:grpSp>
        <p:nvGrpSpPr>
          <p:cNvPr id="6" name="Group 5">
            <a:extLst>
              <a:ext uri="{FF2B5EF4-FFF2-40B4-BE49-F238E27FC236}">
                <a16:creationId xmlns:a16="http://schemas.microsoft.com/office/drawing/2014/main" id="{9673C969-99D0-4D37-93D6-D26BB8CB7F17}"/>
              </a:ext>
            </a:extLst>
          </p:cNvPr>
          <p:cNvGrpSpPr/>
          <p:nvPr/>
        </p:nvGrpSpPr>
        <p:grpSpPr>
          <a:xfrm>
            <a:off x="-9525" y="6378430"/>
            <a:ext cx="12280605" cy="489096"/>
            <a:chOff x="-10633" y="6411432"/>
            <a:chExt cx="11109042" cy="446567"/>
          </a:xfrm>
        </p:grpSpPr>
        <p:sp>
          <p:nvSpPr>
            <p:cNvPr id="7" name="Graphic 41">
              <a:extLst>
                <a:ext uri="{FF2B5EF4-FFF2-40B4-BE49-F238E27FC236}">
                  <a16:creationId xmlns:a16="http://schemas.microsoft.com/office/drawing/2014/main" id="{1CF89CC7-EFA3-465F-A5DC-512C3A53761A}"/>
                </a:ext>
              </a:extLst>
            </p:cNvPr>
            <p:cNvSpPr/>
            <p:nvPr userDrawn="1"/>
          </p:nvSpPr>
          <p:spPr>
            <a:xfrm>
              <a:off x="-10633"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sp>
          <p:nvSpPr>
            <p:cNvPr id="8" name="Graphic 41">
              <a:extLst>
                <a:ext uri="{FF2B5EF4-FFF2-40B4-BE49-F238E27FC236}">
                  <a16:creationId xmlns:a16="http://schemas.microsoft.com/office/drawing/2014/main" id="{48DC5BD8-E975-4A5A-91C0-D0E899534888}"/>
                </a:ext>
              </a:extLst>
            </p:cNvPr>
            <p:cNvSpPr/>
            <p:nvPr userDrawn="1"/>
          </p:nvSpPr>
          <p:spPr>
            <a:xfrm>
              <a:off x="5489944"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grpSp>
      <p:sp>
        <p:nvSpPr>
          <p:cNvPr id="34" name="Isosceles Triangle 8">
            <a:extLst>
              <a:ext uri="{FF2B5EF4-FFF2-40B4-BE49-F238E27FC236}">
                <a16:creationId xmlns:a16="http://schemas.microsoft.com/office/drawing/2014/main" id="{B869AA15-AF65-4864-822B-17980D858234}"/>
              </a:ext>
            </a:extLst>
          </p:cNvPr>
          <p:cNvSpPr/>
          <p:nvPr/>
        </p:nvSpPr>
        <p:spPr>
          <a:xfrm rot="16200000">
            <a:off x="5324741" y="2284436"/>
            <a:ext cx="254621" cy="303575"/>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5" name="Oval 7">
            <a:extLst>
              <a:ext uri="{FF2B5EF4-FFF2-40B4-BE49-F238E27FC236}">
                <a16:creationId xmlns:a16="http://schemas.microsoft.com/office/drawing/2014/main" id="{58E71E49-76E0-4440-AEF8-FFFD17B1994B}"/>
              </a:ext>
            </a:extLst>
          </p:cNvPr>
          <p:cNvSpPr/>
          <p:nvPr/>
        </p:nvSpPr>
        <p:spPr>
          <a:xfrm>
            <a:off x="5317469" y="4039001"/>
            <a:ext cx="269165" cy="269164"/>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6" name="Donut 24">
            <a:extLst>
              <a:ext uri="{FF2B5EF4-FFF2-40B4-BE49-F238E27FC236}">
                <a16:creationId xmlns:a16="http://schemas.microsoft.com/office/drawing/2014/main" id="{4DDBF2B8-586F-42EC-8EBF-B11146EC1FE0}"/>
              </a:ext>
            </a:extLst>
          </p:cNvPr>
          <p:cNvSpPr/>
          <p:nvPr/>
        </p:nvSpPr>
        <p:spPr>
          <a:xfrm>
            <a:off x="5304826" y="5641943"/>
            <a:ext cx="294451" cy="296848"/>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pic>
        <p:nvPicPr>
          <p:cNvPr id="4" name="Picture 3" descr="Graphical user interface, calendar&#10;&#10;Description automatically generated">
            <a:extLst>
              <a:ext uri="{FF2B5EF4-FFF2-40B4-BE49-F238E27FC236}">
                <a16:creationId xmlns:a16="http://schemas.microsoft.com/office/drawing/2014/main" id="{5F5DF77D-042C-7D4C-9BBD-9BE47F21A0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8810" y="1030024"/>
            <a:ext cx="9026930" cy="6017953"/>
          </a:xfrm>
          <a:prstGeom prst="rect">
            <a:avLst/>
          </a:prstGeom>
        </p:spPr>
      </p:pic>
      <p:pic>
        <p:nvPicPr>
          <p:cNvPr id="15" name="Graphic 14">
            <a:extLst>
              <a:ext uri="{FF2B5EF4-FFF2-40B4-BE49-F238E27FC236}">
                <a16:creationId xmlns:a16="http://schemas.microsoft.com/office/drawing/2014/main" id="{D75FD617-E651-9A41-AE04-AE38CF9D9A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3331" y="3469965"/>
            <a:ext cx="2074110" cy="3007328"/>
          </a:xfrm>
          <a:prstGeom prst="rect">
            <a:avLst/>
          </a:prstGeom>
        </p:spPr>
      </p:pic>
      <p:pic>
        <p:nvPicPr>
          <p:cNvPr id="16" name="Graphic 15">
            <a:extLst>
              <a:ext uri="{FF2B5EF4-FFF2-40B4-BE49-F238E27FC236}">
                <a16:creationId xmlns:a16="http://schemas.microsoft.com/office/drawing/2014/main" id="{FF15DD28-59A3-F946-9160-652DB1208D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5852" y="3469965"/>
            <a:ext cx="2317070" cy="3007328"/>
          </a:xfrm>
          <a:prstGeom prst="rect">
            <a:avLst/>
          </a:prstGeom>
        </p:spPr>
      </p:pic>
    </p:spTree>
    <p:extLst>
      <p:ext uri="{BB962C8B-B14F-4D97-AF65-F5344CB8AC3E}">
        <p14:creationId xmlns:p14="http://schemas.microsoft.com/office/powerpoint/2010/main" val="310729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533997-CD25-46C1-AEFB-2B4A5FF569A1}"/>
              </a:ext>
            </a:extLst>
          </p:cNvPr>
          <p:cNvSpPr>
            <a:spLocks noGrp="1"/>
          </p:cNvSpPr>
          <p:nvPr>
            <p:ph type="body" sz="quarter" idx="10"/>
          </p:nvPr>
        </p:nvSpPr>
        <p:spPr>
          <a:xfrm>
            <a:off x="-207034" y="287255"/>
            <a:ext cx="12192000" cy="724247"/>
          </a:xfrm>
        </p:spPr>
        <p:txBody>
          <a:bodyPr/>
          <a:lstStyle/>
          <a:p>
            <a:r>
              <a:rPr lang="en-US" dirty="0"/>
              <a:t>	The Impact of Homophily</a:t>
            </a:r>
          </a:p>
        </p:txBody>
      </p:sp>
      <p:pic>
        <p:nvPicPr>
          <p:cNvPr id="4" name="Picture 3" descr="Chart, line chart&#10;&#10;Description automatically generated">
            <a:extLst>
              <a:ext uri="{FF2B5EF4-FFF2-40B4-BE49-F238E27FC236}">
                <a16:creationId xmlns:a16="http://schemas.microsoft.com/office/drawing/2014/main" id="{FF0DB9BB-3AFF-A247-897C-B3B0A1BE94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97000"/>
            <a:ext cx="6688667" cy="4580466"/>
          </a:xfrm>
          <a:prstGeom prst="rect">
            <a:avLst/>
          </a:prstGeom>
        </p:spPr>
      </p:pic>
      <p:pic>
        <p:nvPicPr>
          <p:cNvPr id="6" name="Picture 5" descr="Chart, line chart&#10;&#10;Description automatically generated">
            <a:extLst>
              <a:ext uri="{FF2B5EF4-FFF2-40B4-BE49-F238E27FC236}">
                <a16:creationId xmlns:a16="http://schemas.microsoft.com/office/drawing/2014/main" id="{947FC649-B562-A541-865F-2CA7827082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5866" y="1397000"/>
            <a:ext cx="6870699" cy="4580466"/>
          </a:xfrm>
          <a:prstGeom prst="rect">
            <a:avLst/>
          </a:prstGeom>
        </p:spPr>
      </p:pic>
    </p:spTree>
    <p:extLst>
      <p:ext uri="{BB962C8B-B14F-4D97-AF65-F5344CB8AC3E}">
        <p14:creationId xmlns:p14="http://schemas.microsoft.com/office/powerpoint/2010/main" val="1335007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04CD29D2-5DEB-F847-AF98-A0149ED41D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73201"/>
            <a:ext cx="6603999" cy="4402665"/>
          </a:xfrm>
          <a:prstGeom prst="rect">
            <a:avLst/>
          </a:prstGeom>
        </p:spPr>
      </p:pic>
      <p:sp>
        <p:nvSpPr>
          <p:cNvPr id="8" name="TextBox 7">
            <a:extLst>
              <a:ext uri="{FF2B5EF4-FFF2-40B4-BE49-F238E27FC236}">
                <a16:creationId xmlns:a16="http://schemas.microsoft.com/office/drawing/2014/main" id="{A9C6C6B2-0EB6-9C4C-8569-A755280E5408}"/>
              </a:ext>
            </a:extLst>
          </p:cNvPr>
          <p:cNvSpPr txBox="1"/>
          <p:nvPr/>
        </p:nvSpPr>
        <p:spPr>
          <a:xfrm>
            <a:off x="545431" y="288758"/>
            <a:ext cx="11101138" cy="830997"/>
          </a:xfrm>
          <a:prstGeom prst="rect">
            <a:avLst/>
          </a:prstGeom>
          <a:noFill/>
        </p:spPr>
        <p:txBody>
          <a:bodyPr wrap="square" rtlCol="0">
            <a:spAutoFit/>
          </a:bodyPr>
          <a:lstStyle/>
          <a:p>
            <a:pPr algn="ctr"/>
            <a:r>
              <a:rPr lang="en-US" sz="4800" dirty="0"/>
              <a:t>Impact of Homophily on Top Players</a:t>
            </a:r>
            <a:endParaRPr lang="en-GB" sz="4800" dirty="0"/>
          </a:p>
        </p:txBody>
      </p:sp>
      <p:pic>
        <p:nvPicPr>
          <p:cNvPr id="10" name="Picture 9" descr="Chart, line chart&#10;&#10;Description automatically generated">
            <a:extLst>
              <a:ext uri="{FF2B5EF4-FFF2-40B4-BE49-F238E27FC236}">
                <a16:creationId xmlns:a16="http://schemas.microsoft.com/office/drawing/2014/main" id="{47094E8A-EDAE-5843-BF95-5732D74421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8072" y="1473201"/>
            <a:ext cx="6603998" cy="4402665"/>
          </a:xfrm>
          <a:prstGeom prst="rect">
            <a:avLst/>
          </a:prstGeom>
        </p:spPr>
      </p:pic>
    </p:spTree>
    <p:extLst>
      <p:ext uri="{BB962C8B-B14F-4D97-AF65-F5344CB8AC3E}">
        <p14:creationId xmlns:p14="http://schemas.microsoft.com/office/powerpoint/2010/main" val="1952815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938CE6B1-D855-4277-8967-4A72B4D411B2}"/>
              </a:ext>
            </a:extLst>
          </p:cNvPr>
          <p:cNvGrpSpPr/>
          <p:nvPr/>
        </p:nvGrpSpPr>
        <p:grpSpPr>
          <a:xfrm>
            <a:off x="-10831" y="2304805"/>
            <a:ext cx="12192138" cy="2425819"/>
            <a:chOff x="-10831" y="2304805"/>
            <a:chExt cx="12192138" cy="2425819"/>
          </a:xfrm>
        </p:grpSpPr>
        <p:sp>
          <p:nvSpPr>
            <p:cNvPr id="63" name="Rectangle 62">
              <a:extLst>
                <a:ext uri="{FF2B5EF4-FFF2-40B4-BE49-F238E27FC236}">
                  <a16:creationId xmlns:a16="http://schemas.microsoft.com/office/drawing/2014/main"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95C7A16F-38B0-4F66-85B0-E66B0FE6E8DB}"/>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88" name="Picture 87">
              <a:extLst>
                <a:ext uri="{FF2B5EF4-FFF2-40B4-BE49-F238E27FC236}">
                  <a16:creationId xmlns:a16="http://schemas.microsoft.com/office/drawing/2014/main" id="{9145912D-E0AA-4CE9-AACD-295281AF52C7}"/>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grpSp>
        <p:nvGrpSpPr>
          <p:cNvPr id="64" name="Group 63">
            <a:extLst>
              <a:ext uri="{FF2B5EF4-FFF2-40B4-BE49-F238E27FC236}">
                <a16:creationId xmlns:a16="http://schemas.microsoft.com/office/drawing/2014/main" id="{AC1D0DAB-60B4-426F-81C5-3E773C258FCE}"/>
              </a:ext>
            </a:extLst>
          </p:cNvPr>
          <p:cNvGrpSpPr/>
          <p:nvPr/>
        </p:nvGrpSpPr>
        <p:grpSpPr>
          <a:xfrm>
            <a:off x="7114314" y="883069"/>
            <a:ext cx="4122687" cy="5212774"/>
            <a:chOff x="7523746" y="706607"/>
            <a:chExt cx="4122687" cy="5212774"/>
          </a:xfrm>
        </p:grpSpPr>
        <p:pic>
          <p:nvPicPr>
            <p:cNvPr id="35" name="Picture 34">
              <a:extLst>
                <a:ext uri="{FF2B5EF4-FFF2-40B4-BE49-F238E27FC236}">
                  <a16:creationId xmlns:a16="http://schemas.microsoft.com/office/drawing/2014/main" id="{AA266C67-5069-4585-B7CA-10E95E9E4A70}"/>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
                      </a14:imgEffect>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7857883" y="706607"/>
              <a:ext cx="3788550" cy="4966615"/>
            </a:xfrm>
            <a:prstGeom prst="rect">
              <a:avLst/>
            </a:prstGeom>
          </p:spPr>
        </p:pic>
        <p:grpSp>
          <p:nvGrpSpPr>
            <p:cNvPr id="36" name="Group 35">
              <a:extLst>
                <a:ext uri="{FF2B5EF4-FFF2-40B4-BE49-F238E27FC236}">
                  <a16:creationId xmlns:a16="http://schemas.microsoft.com/office/drawing/2014/main" id="{D9A876E0-27A1-49E8-B893-C9D017CF4E1A}"/>
                </a:ext>
              </a:extLst>
            </p:cNvPr>
            <p:cNvGrpSpPr/>
            <p:nvPr/>
          </p:nvGrpSpPr>
          <p:grpSpPr>
            <a:xfrm>
              <a:off x="7523746" y="4789662"/>
              <a:ext cx="901291" cy="1129719"/>
              <a:chOff x="6846896" y="2302630"/>
              <a:chExt cx="2407391" cy="3017534"/>
            </a:xfrm>
            <a:solidFill>
              <a:schemeClr val="tx1">
                <a:lumMod val="85000"/>
                <a:lumOff val="15000"/>
              </a:schemeClr>
            </a:solidFill>
          </p:grpSpPr>
          <p:sp>
            <p:nvSpPr>
              <p:cNvPr id="37" name="Oval 36">
                <a:extLst>
                  <a:ext uri="{FF2B5EF4-FFF2-40B4-BE49-F238E27FC236}">
                    <a16:creationId xmlns:a16="http://schemas.microsoft.com/office/drawing/2014/main" id="{BD2642CF-CB59-4934-B599-47E66CD1AA24}"/>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670F8613-9C3F-429B-9DB0-033AC5CD226C}"/>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2983772-7651-400C-90F5-E870CF6EB23C}"/>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293BEE3-E7AB-455F-8BE6-6D2164ECFA60}"/>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AF312C8-48F9-4CAB-BF72-F71708DC6F15}"/>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1B68195-E0D6-46BE-9DA3-A3121FBE2352}"/>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3E230E1-150C-4E60-B96C-D3E82D6EB53A}"/>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4D8491F-7CBD-4A6A-BFE5-3C17419164F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67D8A25-681D-43A2-AD3F-AA688E54770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923C374-B0A1-4594-8F07-12BAB2B7708E}"/>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96549F1-3A33-4865-94AE-0E9DD8FACAC8}"/>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0547854-5BD1-4303-9362-A64F9D309A7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39FB5AE-4ED5-4CCD-9EBF-BE9687FC7CAD}"/>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13D9C88-FC7C-468F-A6D2-E70D346161B3}"/>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7F62EF1-C6A8-49ED-8FBF-07AE0DCAB7D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77001D9-827D-4311-98D3-69E62A7B2167}"/>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32C663E-9F04-42FB-AA19-86222788D345}"/>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06C8266-C741-42B1-AB1E-9311F296F5EA}"/>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59FDCEE-0525-4B76-A0BC-1B38C294258A}"/>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C870C62-0522-43C0-A534-2F9D3352E510}"/>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C715244-74EF-4070-B369-6E22AB368B51}"/>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63DC301-AC4D-4355-B41A-5FC1C0C30C26}"/>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C0BA92D-360E-4F34-8ED5-98E2E921737D}"/>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24F08D5E-D9D8-476B-AF3B-61E5CCC82A31}"/>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B2CFD32-3F78-4BCD-8F94-53942D3418CD}"/>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19B2E20-1F82-4B24-8835-7447F7C5D77D}"/>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grpSp>
      <p:grpSp>
        <p:nvGrpSpPr>
          <p:cNvPr id="82" name="Group 81">
            <a:extLst>
              <a:ext uri="{FF2B5EF4-FFF2-40B4-BE49-F238E27FC236}">
                <a16:creationId xmlns:a16="http://schemas.microsoft.com/office/drawing/2014/main" id="{3D983AE6-FFA1-4F14-A305-EF9E55CD87CB}"/>
              </a:ext>
            </a:extLst>
          </p:cNvPr>
          <p:cNvGrpSpPr/>
          <p:nvPr/>
        </p:nvGrpSpPr>
        <p:grpSpPr>
          <a:xfrm>
            <a:off x="9568146" y="333858"/>
            <a:ext cx="1527407" cy="1082705"/>
            <a:chOff x="9344861" y="193880"/>
            <a:chExt cx="1861937" cy="1319838"/>
          </a:xfrm>
        </p:grpSpPr>
        <p:sp>
          <p:nvSpPr>
            <p:cNvPr id="65" name="Cross 64">
              <a:extLst>
                <a:ext uri="{FF2B5EF4-FFF2-40B4-BE49-F238E27FC236}">
                  <a16:creationId xmlns:a16="http://schemas.microsoft.com/office/drawing/2014/main" id="{ED1B19AF-BB67-4EDE-8063-94378DDB06B4}"/>
                </a:ext>
              </a:extLst>
            </p:cNvPr>
            <p:cNvSpPr/>
            <p:nvPr/>
          </p:nvSpPr>
          <p:spPr>
            <a:xfrm rot="1642289">
              <a:off x="10008369" y="683612"/>
              <a:ext cx="296040" cy="296040"/>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29B98CBC-8E71-4B28-ADA5-AC481F7D390B}"/>
                </a:ext>
              </a:extLst>
            </p:cNvPr>
            <p:cNvSpPr/>
            <p:nvPr/>
          </p:nvSpPr>
          <p:spPr>
            <a:xfrm rot="12056913">
              <a:off x="10955596" y="1154109"/>
              <a:ext cx="251202" cy="216553"/>
            </a:xfrm>
            <a:prstGeom prst="triangl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DE049BE-982A-43D6-AB05-D1E06CD33F9E}"/>
                </a:ext>
              </a:extLst>
            </p:cNvPr>
            <p:cNvSpPr/>
            <p:nvPr/>
          </p:nvSpPr>
          <p:spPr>
            <a:xfrm>
              <a:off x="9691612" y="193880"/>
              <a:ext cx="213463" cy="213463"/>
            </a:xfrm>
            <a:prstGeom prst="ellips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9" name="Straight Connector 68">
              <a:extLst>
                <a:ext uri="{FF2B5EF4-FFF2-40B4-BE49-F238E27FC236}">
                  <a16:creationId xmlns:a16="http://schemas.microsoft.com/office/drawing/2014/main" id="{F9A6131C-DD36-4A03-8131-40DD1083863D}"/>
                </a:ext>
              </a:extLst>
            </p:cNvPr>
            <p:cNvCxnSpPr>
              <a:cxnSpLocks/>
            </p:cNvCxnSpPr>
            <p:nvPr/>
          </p:nvCxnSpPr>
          <p:spPr>
            <a:xfrm flipV="1">
              <a:off x="9344861" y="466136"/>
              <a:ext cx="346751" cy="68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F126368-7C02-4545-87C3-C6E2DA6F0A07}"/>
                </a:ext>
              </a:extLst>
            </p:cNvPr>
            <p:cNvCxnSpPr>
              <a:cxnSpLocks/>
            </p:cNvCxnSpPr>
            <p:nvPr/>
          </p:nvCxnSpPr>
          <p:spPr>
            <a:xfrm flipV="1">
              <a:off x="9497261" y="1008316"/>
              <a:ext cx="388703" cy="299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7D178F1-0AF3-43C8-970F-D15B7AAA3046}"/>
                </a:ext>
              </a:extLst>
            </p:cNvPr>
            <p:cNvCxnSpPr>
              <a:cxnSpLocks/>
            </p:cNvCxnSpPr>
            <p:nvPr/>
          </p:nvCxnSpPr>
          <p:spPr>
            <a:xfrm flipV="1">
              <a:off x="9600888" y="1262384"/>
              <a:ext cx="1291312" cy="2513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48A2979-A456-4286-B8FC-8FF4C0C58EFD}"/>
              </a:ext>
            </a:extLst>
          </p:cNvPr>
          <p:cNvSpPr txBox="1"/>
          <p:nvPr/>
        </p:nvSpPr>
        <p:spPr>
          <a:xfrm>
            <a:off x="10693" y="2881165"/>
            <a:ext cx="6123407" cy="830997"/>
          </a:xfrm>
          <a:prstGeom prst="rect">
            <a:avLst/>
          </a:prstGeom>
          <a:noFill/>
        </p:spPr>
        <p:txBody>
          <a:bodyPr wrap="square" rtlCol="0" anchor="ctr">
            <a:spAutoFit/>
          </a:bodyPr>
          <a:lstStyle/>
          <a:p>
            <a:pPr algn="r"/>
            <a:r>
              <a:rPr lang="en-US" altLang="ko-KR" sz="4800" dirty="0">
                <a:solidFill>
                  <a:schemeClr val="bg1"/>
                </a:solidFill>
                <a:cs typeface="Arial" pitchFamily="34" charset="0"/>
              </a:rPr>
              <a:t>Conclusion</a:t>
            </a:r>
            <a:endParaRPr lang="ko-KR" altLang="en-US" sz="4800" dirty="0">
              <a:solidFill>
                <a:schemeClr val="bg1"/>
              </a:solidFill>
              <a:cs typeface="Arial" pitchFamily="34" charset="0"/>
            </a:endParaRPr>
          </a:p>
        </p:txBody>
      </p:sp>
    </p:spTree>
    <p:extLst>
      <p:ext uri="{BB962C8B-B14F-4D97-AF65-F5344CB8AC3E}">
        <p14:creationId xmlns:p14="http://schemas.microsoft.com/office/powerpoint/2010/main" val="1467492551"/>
      </p:ext>
    </p:extLst>
  </p:cSld>
  <p:clrMapOvr>
    <a:masterClrMapping/>
  </p:clrMapOvr>
</p:sld>
</file>

<file path=ppt/theme/theme1.xml><?xml version="1.0" encoding="utf-8"?>
<a:theme xmlns:a="http://schemas.openxmlformats.org/drawingml/2006/main" name="Cover and End Slide Master">
  <a:themeElements>
    <a:clrScheme name="soccer-sports">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1147</TotalTime>
  <Words>573</Words>
  <Application>Microsoft Office PowerPoint</Application>
  <PresentationFormat>Widescreen</PresentationFormat>
  <Paragraphs>67</Paragraphs>
  <Slides>11</Slides>
  <Notes>6</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11</vt:i4>
      </vt:variant>
    </vt:vector>
  </HeadingPairs>
  <TitlesOfParts>
    <vt:vector size="18" baseType="lpstr">
      <vt:lpstr>Arial</vt:lpstr>
      <vt:lpstr>Arial Black</vt:lpstr>
      <vt:lpstr>Calibri</vt:lpstr>
      <vt:lpstr>Courier New</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SMM638</dc:subject>
  <dc:creator>Group 7</dc:creator>
  <cp:lastModifiedBy>PG-Chaturavichanan, Voravich</cp:lastModifiedBy>
  <cp:revision>13</cp:revision>
  <dcterms:created xsi:type="dcterms:W3CDTF">2020-12-16T14:46:29Z</dcterms:created>
  <dcterms:modified xsi:type="dcterms:W3CDTF">2020-12-17T12:54:48Z</dcterms:modified>
</cp:coreProperties>
</file>